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sldIdLst>
    <p:sldId id="325" r:id="rId2"/>
    <p:sldId id="326" r:id="rId3"/>
    <p:sldId id="331" r:id="rId4"/>
    <p:sldId id="332" r:id="rId5"/>
    <p:sldId id="343" r:id="rId6"/>
    <p:sldId id="333" r:id="rId7"/>
    <p:sldId id="334" r:id="rId8"/>
    <p:sldId id="335" r:id="rId9"/>
    <p:sldId id="340" r:id="rId10"/>
    <p:sldId id="336" r:id="rId11"/>
    <p:sldId id="337" r:id="rId12"/>
    <p:sldId id="338" r:id="rId13"/>
    <p:sldId id="339" r:id="rId14"/>
    <p:sldId id="341" r:id="rId15"/>
    <p:sldId id="342" r:id="rId16"/>
    <p:sldId id="344" r:id="rId17"/>
    <p:sldId id="345" r:id="rId18"/>
    <p:sldId id="348" r:id="rId19"/>
    <p:sldId id="346" r:id="rId20"/>
    <p:sldId id="347" r:id="rId21"/>
    <p:sldId id="349" r:id="rId22"/>
    <p:sldId id="350" r:id="rId23"/>
    <p:sldId id="351" r:id="rId24"/>
  </p:sldIdLst>
  <p:sldSz cx="9144000" cy="6858000" type="screen4x3"/>
  <p:notesSz cx="6858000" cy="9144000"/>
  <p:defaultTextStyle>
    <a:defPPr>
      <a:defRPr lang="it-IT"/>
    </a:defPPr>
    <a:lvl1pPr algn="l" rtl="0" fontAlgn="base">
      <a:spcBef>
        <a:spcPct val="0"/>
      </a:spcBef>
      <a:spcAft>
        <a:spcPct val="0"/>
      </a:spcAft>
      <a:defRPr sz="3200" kern="1200">
        <a:solidFill>
          <a:schemeClr val="tx2"/>
        </a:solidFill>
        <a:latin typeface="Times New Roman" pitchFamily="18" charset="0"/>
        <a:ea typeface="+mn-ea"/>
        <a:cs typeface="+mn-cs"/>
      </a:defRPr>
    </a:lvl1pPr>
    <a:lvl2pPr marL="457200" algn="l" rtl="0" fontAlgn="base">
      <a:spcBef>
        <a:spcPct val="0"/>
      </a:spcBef>
      <a:spcAft>
        <a:spcPct val="0"/>
      </a:spcAft>
      <a:defRPr sz="3200" kern="1200">
        <a:solidFill>
          <a:schemeClr val="tx2"/>
        </a:solidFill>
        <a:latin typeface="Times New Roman" pitchFamily="18" charset="0"/>
        <a:ea typeface="+mn-ea"/>
        <a:cs typeface="+mn-cs"/>
      </a:defRPr>
    </a:lvl2pPr>
    <a:lvl3pPr marL="914400" algn="l" rtl="0" fontAlgn="base">
      <a:spcBef>
        <a:spcPct val="0"/>
      </a:spcBef>
      <a:spcAft>
        <a:spcPct val="0"/>
      </a:spcAft>
      <a:defRPr sz="3200" kern="1200">
        <a:solidFill>
          <a:schemeClr val="tx2"/>
        </a:solidFill>
        <a:latin typeface="Times New Roman" pitchFamily="18" charset="0"/>
        <a:ea typeface="+mn-ea"/>
        <a:cs typeface="+mn-cs"/>
      </a:defRPr>
    </a:lvl3pPr>
    <a:lvl4pPr marL="1371600" algn="l" rtl="0" fontAlgn="base">
      <a:spcBef>
        <a:spcPct val="0"/>
      </a:spcBef>
      <a:spcAft>
        <a:spcPct val="0"/>
      </a:spcAft>
      <a:defRPr sz="3200" kern="1200">
        <a:solidFill>
          <a:schemeClr val="tx2"/>
        </a:solidFill>
        <a:latin typeface="Times New Roman" pitchFamily="18" charset="0"/>
        <a:ea typeface="+mn-ea"/>
        <a:cs typeface="+mn-cs"/>
      </a:defRPr>
    </a:lvl4pPr>
    <a:lvl5pPr marL="1828800" algn="l" rtl="0" fontAlgn="base">
      <a:spcBef>
        <a:spcPct val="0"/>
      </a:spcBef>
      <a:spcAft>
        <a:spcPct val="0"/>
      </a:spcAft>
      <a:defRPr sz="3200" kern="1200">
        <a:solidFill>
          <a:schemeClr val="tx2"/>
        </a:solidFill>
        <a:latin typeface="Times New Roman" pitchFamily="18" charset="0"/>
        <a:ea typeface="+mn-ea"/>
        <a:cs typeface="+mn-cs"/>
      </a:defRPr>
    </a:lvl5pPr>
    <a:lvl6pPr marL="2286000" algn="l" defTabSz="914400" rtl="0" eaLnBrk="1" latinLnBrk="0" hangingPunct="1">
      <a:defRPr sz="3200" kern="1200">
        <a:solidFill>
          <a:schemeClr val="tx2"/>
        </a:solidFill>
        <a:latin typeface="Times New Roman" pitchFamily="18" charset="0"/>
        <a:ea typeface="+mn-ea"/>
        <a:cs typeface="+mn-cs"/>
      </a:defRPr>
    </a:lvl6pPr>
    <a:lvl7pPr marL="2743200" algn="l" defTabSz="914400" rtl="0" eaLnBrk="1" latinLnBrk="0" hangingPunct="1">
      <a:defRPr sz="3200" kern="1200">
        <a:solidFill>
          <a:schemeClr val="tx2"/>
        </a:solidFill>
        <a:latin typeface="Times New Roman" pitchFamily="18" charset="0"/>
        <a:ea typeface="+mn-ea"/>
        <a:cs typeface="+mn-cs"/>
      </a:defRPr>
    </a:lvl7pPr>
    <a:lvl8pPr marL="3200400" algn="l" defTabSz="914400" rtl="0" eaLnBrk="1" latinLnBrk="0" hangingPunct="1">
      <a:defRPr sz="3200" kern="1200">
        <a:solidFill>
          <a:schemeClr val="tx2"/>
        </a:solidFill>
        <a:latin typeface="Times New Roman" pitchFamily="18" charset="0"/>
        <a:ea typeface="+mn-ea"/>
        <a:cs typeface="+mn-cs"/>
      </a:defRPr>
    </a:lvl8pPr>
    <a:lvl9pPr marL="3657600" algn="l" defTabSz="914400" rtl="0" eaLnBrk="1" latinLnBrk="0" hangingPunct="1">
      <a:defRPr sz="3200" kern="1200">
        <a:solidFill>
          <a:schemeClr val="tx2"/>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showPr>
  <p:clrMru>
    <a:srgbClr val="FFFF66"/>
    <a:srgbClr val="EBE600"/>
    <a:srgbClr val="8A0000"/>
    <a:srgbClr val="FF9900"/>
    <a:srgbClr val="FFFFCC"/>
    <a:srgbClr val="C7E31D"/>
    <a:srgbClr val="CCCC00"/>
    <a:srgbClr val="FF6600"/>
    <a:srgbClr val="CC3300"/>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81" autoAdjust="0"/>
  </p:normalViewPr>
  <p:slideViewPr>
    <p:cSldViewPr>
      <p:cViewPr varScale="1">
        <p:scale>
          <a:sx n="70" d="100"/>
          <a:sy n="70" d="100"/>
        </p:scale>
        <p:origin x="-117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E82A40-1523-45C7-912C-5B6F030E9C48}" type="datetimeFigureOut">
              <a:rPr lang="it-IT" smtClean="0"/>
              <a:pPr/>
              <a:t>14/04/2015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CBBFDA-98AA-41D8-BCDF-AE834EDCFB74}"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6CBBFDA-98AA-41D8-BCDF-AE834EDCFB74}" type="slidenum">
              <a:rPr lang="it-IT" smtClean="0"/>
              <a:pPr/>
              <a:t>23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titolo">
    <p:spTree>
      <p:nvGrpSpPr>
        <p:cNvPr id="1" name=""/>
        <p:cNvGrpSpPr/>
        <p:nvPr/>
      </p:nvGrpSpPr>
      <p:grpSpPr>
        <a:xfrm>
          <a:off x="0" y="0"/>
          <a:ext cx="0" cy="0"/>
          <a:chOff x="0" y="0"/>
          <a:chExt cx="0" cy="0"/>
        </a:xfrm>
      </p:grpSpPr>
      <p:grpSp>
        <p:nvGrpSpPr>
          <p:cNvPr id="4098" name="Group 2"/>
          <p:cNvGrpSpPr>
            <a:grpSpLocks/>
          </p:cNvGrpSpPr>
          <p:nvPr/>
        </p:nvGrpSpPr>
        <p:grpSpPr bwMode="auto">
          <a:xfrm>
            <a:off x="-1035050" y="1552575"/>
            <a:ext cx="10179050" cy="5305425"/>
            <a:chOff x="-652" y="978"/>
            <a:chExt cx="6412" cy="3342"/>
          </a:xfrm>
        </p:grpSpPr>
        <p:sp>
          <p:nvSpPr>
            <p:cNvPr id="4099"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endParaRPr lang="it-IT"/>
            </a:p>
          </p:txBody>
        </p:sp>
        <p:sp>
          <p:nvSpPr>
            <p:cNvPr id="4100"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endParaRPr lang="it-IT"/>
            </a:p>
          </p:txBody>
        </p:sp>
      </p:grpSp>
      <p:sp>
        <p:nvSpPr>
          <p:cNvPr id="4101" name="Rectangle 5"/>
          <p:cNvSpPr>
            <a:spLocks noGrp="1" noChangeArrowheads="1"/>
          </p:cNvSpPr>
          <p:nvPr>
            <p:ph type="ctrTitle" sz="quarter"/>
          </p:nvPr>
        </p:nvSpPr>
        <p:spPr>
          <a:xfrm>
            <a:off x="1293813" y="762000"/>
            <a:ext cx="7772400" cy="1143000"/>
          </a:xfrm>
        </p:spPr>
        <p:txBody>
          <a:bodyPr anchor="b"/>
          <a:lstStyle>
            <a:lvl1pPr>
              <a:defRPr/>
            </a:lvl1pPr>
          </a:lstStyle>
          <a:p>
            <a:r>
              <a:rPr lang="it-IT"/>
              <a:t>Fare clic per modificare lo stile del titolo dello schema</a:t>
            </a:r>
          </a:p>
        </p:txBody>
      </p:sp>
      <p:sp>
        <p:nvSpPr>
          <p:cNvPr id="4102"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it-IT"/>
              <a:t>Fare clic per modificare lo stile del sottotitolo dello schema</a:t>
            </a:r>
          </a:p>
        </p:txBody>
      </p:sp>
      <p:sp>
        <p:nvSpPr>
          <p:cNvPr id="4103" name="Rectangle 7"/>
          <p:cNvSpPr>
            <a:spLocks noGrp="1" noChangeArrowheads="1"/>
          </p:cNvSpPr>
          <p:nvPr>
            <p:ph type="dt" sz="quarter" idx="2"/>
          </p:nvPr>
        </p:nvSpPr>
        <p:spPr/>
        <p:txBody>
          <a:bodyPr/>
          <a:lstStyle>
            <a:lvl1pPr>
              <a:defRPr/>
            </a:lvl1pPr>
          </a:lstStyle>
          <a:p>
            <a:endParaRPr lang="it-IT"/>
          </a:p>
        </p:txBody>
      </p:sp>
      <p:sp>
        <p:nvSpPr>
          <p:cNvPr id="4104" name="Rectangle 8"/>
          <p:cNvSpPr>
            <a:spLocks noGrp="1" noChangeArrowheads="1"/>
          </p:cNvSpPr>
          <p:nvPr>
            <p:ph type="ftr" sz="quarter" idx="3"/>
          </p:nvPr>
        </p:nvSpPr>
        <p:spPr/>
        <p:txBody>
          <a:bodyPr/>
          <a:lstStyle>
            <a:lvl1pPr>
              <a:defRPr/>
            </a:lvl1pPr>
          </a:lstStyle>
          <a:p>
            <a:r>
              <a:rPr lang="it-IT" smtClean="0"/>
              <a:t>prof. Vincenzo Cremone</a:t>
            </a:r>
            <a:endParaRPr lang="it-IT"/>
          </a:p>
        </p:txBody>
      </p:sp>
      <p:sp>
        <p:nvSpPr>
          <p:cNvPr id="4105" name="Rectangle 9"/>
          <p:cNvSpPr>
            <a:spLocks noGrp="1" noChangeArrowheads="1"/>
          </p:cNvSpPr>
          <p:nvPr>
            <p:ph type="sldNum" sz="quarter" idx="4"/>
          </p:nvPr>
        </p:nvSpPr>
        <p:spPr/>
        <p:txBody>
          <a:bodyPr/>
          <a:lstStyle>
            <a:lvl1pPr>
              <a:defRPr/>
            </a:lvl1pPr>
          </a:lstStyle>
          <a:p>
            <a:fld id="{63A35FA1-F832-451A-98D8-5647EC9E15F4}" type="slidenum">
              <a:rPr lang="it-IT"/>
              <a:pPr/>
              <a:t>‹N›</a:t>
            </a:fld>
            <a:endParaRPr lang="it-IT"/>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768" decel="100000"/>
                                        <p:tgtEl>
                                          <p:spTgt spid="4101"/>
                                        </p:tgtEl>
                                      </p:cBhvr>
                                    </p:animEffect>
                                    <p:animScale>
                                      <p:cBhvr>
                                        <p:cTn id="8" dur="768" decel="100000"/>
                                        <p:tgtEl>
                                          <p:spTgt spid="4101"/>
                                        </p:tgtEl>
                                      </p:cBhvr>
                                      <p:from x="10000" y="10000"/>
                                      <p:to x="200000" y="450000"/>
                                    </p:animScale>
                                    <p:animScale>
                                      <p:cBhvr>
                                        <p:cTn id="9" dur="1230" accel="100000" fill="hold">
                                          <p:stCondLst>
                                            <p:cond delay="768"/>
                                          </p:stCondLst>
                                        </p:cTn>
                                        <p:tgtEl>
                                          <p:spTgt spid="4101"/>
                                        </p:tgtEl>
                                      </p:cBhvr>
                                      <p:from x="200000" y="450000"/>
                                      <p:to x="100000" y="100000"/>
                                    </p:animScale>
                                    <p:set>
                                      <p:cBhvr>
                                        <p:cTn id="10" dur="768" fill="hold"/>
                                        <p:tgtEl>
                                          <p:spTgt spid="4101"/>
                                        </p:tgtEl>
                                        <p:attrNameLst>
                                          <p:attrName>ppt_x</p:attrName>
                                        </p:attrNameLst>
                                      </p:cBhvr>
                                      <p:to>
                                        <p:strVal val="(0.5)"/>
                                      </p:to>
                                    </p:set>
                                    <p:anim from="(0.5)" to="(#ppt_x)" calcmode="lin" valueType="num">
                                      <p:cBhvr>
                                        <p:cTn id="11" dur="1230" accel="100000" fill="hold">
                                          <p:stCondLst>
                                            <p:cond delay="768"/>
                                          </p:stCondLst>
                                        </p:cTn>
                                        <p:tgtEl>
                                          <p:spTgt spid="4101"/>
                                        </p:tgtEl>
                                        <p:attrNameLst>
                                          <p:attrName>ppt_x</p:attrName>
                                        </p:attrNameLst>
                                      </p:cBhvr>
                                    </p:anim>
                                    <p:set>
                                      <p:cBhvr>
                                        <p:cTn id="12" dur="768" fill="hold"/>
                                        <p:tgtEl>
                                          <p:spTgt spid="4101"/>
                                        </p:tgtEl>
                                        <p:attrNameLst>
                                          <p:attrName>ppt_y</p:attrName>
                                        </p:attrNameLst>
                                      </p:cBhvr>
                                      <p:to>
                                        <p:strVal val="(#ppt_y+0.4)"/>
                                      </p:to>
                                    </p:set>
                                    <p:anim from="(#ppt_y+0.4)" to="(#ppt_y)" calcmode="lin" valueType="num">
                                      <p:cBhvr>
                                        <p:cTn id="13" dur="1230" accel="100000" fill="hold">
                                          <p:stCondLst>
                                            <p:cond delay="768"/>
                                          </p:stCondLst>
                                        </p:cTn>
                                        <p:tgtEl>
                                          <p:spTgt spid="4101"/>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4102">
                                            <p:txEl>
                                              <p:pRg st="0" end="0"/>
                                            </p:txEl>
                                          </p:spTgt>
                                        </p:tgtEl>
                                        <p:attrNameLst>
                                          <p:attrName>style.visibility</p:attrName>
                                        </p:attrNameLst>
                                      </p:cBhvr>
                                      <p:to>
                                        <p:strVal val="visible"/>
                                      </p:to>
                                    </p:set>
                                    <p:anim calcmode="lin" valueType="num">
                                      <p:cBhvr>
                                        <p:cTn id="18" dur="500" fill="hold"/>
                                        <p:tgtEl>
                                          <p:spTgt spid="4102">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4102">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41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2" grpId="0" build="p">
        <p:tmplLst>
          <p:tmpl lvl="1">
            <p:tnLst>
              <p:par>
                <p:cTn presetID="53" presetClass="entr" presetSubtype="0" fill="hold" nodeType="clickEffect">
                  <p:stCondLst>
                    <p:cond delay="0"/>
                  </p:stCondLst>
                  <p:childTnLst>
                    <p:set>
                      <p:cBhvr>
                        <p:cTn dur="1" fill="hold">
                          <p:stCondLst>
                            <p:cond delay="0"/>
                          </p:stCondLst>
                        </p:cTn>
                        <p:tgtEl>
                          <p:spTgt spid="4102"/>
                        </p:tgtEl>
                        <p:attrNameLst>
                          <p:attrName>style.visibility</p:attrName>
                        </p:attrNameLst>
                      </p:cBhvr>
                      <p:to>
                        <p:strVal val="visible"/>
                      </p:to>
                    </p:set>
                    <p:anim calcmode="lin" valueType="num">
                      <p:cBhvr>
                        <p:cTn dur="500" fill="hold"/>
                        <p:tgtEl>
                          <p:spTgt spid="4102"/>
                        </p:tgtEl>
                        <p:attrNameLst>
                          <p:attrName>ppt_w</p:attrName>
                        </p:attrNameLst>
                      </p:cBhvr>
                      <p:tavLst>
                        <p:tav tm="0">
                          <p:val>
                            <p:fltVal val="0"/>
                          </p:val>
                        </p:tav>
                        <p:tav tm="100000">
                          <p:val>
                            <p:strVal val="#ppt_w"/>
                          </p:val>
                        </p:tav>
                      </p:tavLst>
                    </p:anim>
                    <p:anim calcmode="lin" valueType="num">
                      <p:cBhvr>
                        <p:cTn dur="500" fill="hold"/>
                        <p:tgtEl>
                          <p:spTgt spid="4102"/>
                        </p:tgtEl>
                        <p:attrNameLst>
                          <p:attrName>ppt_h</p:attrName>
                        </p:attrNameLst>
                      </p:cBhvr>
                      <p:tavLst>
                        <p:tav tm="0">
                          <p:val>
                            <p:fltVal val="0"/>
                          </p:val>
                        </p:tav>
                        <p:tav tm="100000">
                          <p:val>
                            <p:strVal val="#ppt_h"/>
                          </p:val>
                        </p:tav>
                      </p:tavLst>
                    </p:anim>
                    <p:animEffect transition="in" filter="fade">
                      <p:cBhvr>
                        <p:cTn dur="500"/>
                        <p:tgtEl>
                          <p:spTgt spid="4102"/>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r>
              <a:rPr lang="it-IT" smtClean="0"/>
              <a:t>prof. Vincenzo Cremone</a:t>
            </a:r>
            <a:endParaRPr lang="it-IT"/>
          </a:p>
        </p:txBody>
      </p:sp>
      <p:sp>
        <p:nvSpPr>
          <p:cNvPr id="6" name="Segnaposto numero diapositiva 5"/>
          <p:cNvSpPr>
            <a:spLocks noGrp="1"/>
          </p:cNvSpPr>
          <p:nvPr>
            <p:ph type="sldNum" sz="quarter" idx="12"/>
          </p:nvPr>
        </p:nvSpPr>
        <p:spPr/>
        <p:txBody>
          <a:bodyPr/>
          <a:lstStyle>
            <a:lvl1pPr>
              <a:defRPr/>
            </a:lvl1pPr>
          </a:lstStyle>
          <a:p>
            <a:fld id="{4F9CA1F4-3B2E-4146-8FF5-02D8F89BAFE7}" type="slidenum">
              <a:rPr lang="it-IT"/>
              <a:pPr/>
              <a:t>‹N›</a:t>
            </a:fld>
            <a:endParaRPr lang="it-IT"/>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r>
              <a:rPr lang="it-IT" smtClean="0"/>
              <a:t>prof. Vincenzo Cremone</a:t>
            </a:r>
            <a:endParaRPr lang="it-IT"/>
          </a:p>
        </p:txBody>
      </p:sp>
      <p:sp>
        <p:nvSpPr>
          <p:cNvPr id="6" name="Segnaposto numero diapositiva 5"/>
          <p:cNvSpPr>
            <a:spLocks noGrp="1"/>
          </p:cNvSpPr>
          <p:nvPr>
            <p:ph type="sldNum" sz="quarter" idx="12"/>
          </p:nvPr>
        </p:nvSpPr>
        <p:spPr/>
        <p:txBody>
          <a:bodyPr/>
          <a:lstStyle>
            <a:lvl1pPr>
              <a:defRPr/>
            </a:lvl1pPr>
          </a:lstStyle>
          <a:p>
            <a:fld id="{8B014737-E05E-4F74-87FC-C61EDED24313}" type="slidenum">
              <a:rPr lang="it-IT"/>
              <a:pPr/>
              <a:t>‹N›</a:t>
            </a:fld>
            <a:endParaRPr lang="it-IT"/>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r>
              <a:rPr lang="it-IT" smtClean="0"/>
              <a:t>prof. Vincenzo Cremone</a:t>
            </a:r>
            <a:endParaRPr lang="it-IT"/>
          </a:p>
        </p:txBody>
      </p:sp>
      <p:sp>
        <p:nvSpPr>
          <p:cNvPr id="6" name="Segnaposto numero diapositiva 5"/>
          <p:cNvSpPr>
            <a:spLocks noGrp="1"/>
          </p:cNvSpPr>
          <p:nvPr>
            <p:ph type="sldNum" sz="quarter" idx="12"/>
          </p:nvPr>
        </p:nvSpPr>
        <p:spPr/>
        <p:txBody>
          <a:bodyPr/>
          <a:lstStyle>
            <a:lvl1pPr>
              <a:defRPr/>
            </a:lvl1pPr>
          </a:lstStyle>
          <a:p>
            <a:fld id="{1846ECB0-BA3F-4723-9CD4-72FF26C93A3B}" type="slidenum">
              <a:rPr lang="it-IT"/>
              <a:pPr/>
              <a:t>‹N›</a:t>
            </a:fld>
            <a:endParaRPr lang="it-IT"/>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r>
              <a:rPr lang="it-IT" smtClean="0"/>
              <a:t>prof. Vincenzo Cremone</a:t>
            </a:r>
            <a:endParaRPr lang="it-IT"/>
          </a:p>
        </p:txBody>
      </p:sp>
      <p:sp>
        <p:nvSpPr>
          <p:cNvPr id="6" name="Segnaposto numero diapositiva 5"/>
          <p:cNvSpPr>
            <a:spLocks noGrp="1"/>
          </p:cNvSpPr>
          <p:nvPr>
            <p:ph type="sldNum" sz="quarter" idx="12"/>
          </p:nvPr>
        </p:nvSpPr>
        <p:spPr/>
        <p:txBody>
          <a:bodyPr/>
          <a:lstStyle>
            <a:lvl1pPr>
              <a:defRPr/>
            </a:lvl1pPr>
          </a:lstStyle>
          <a:p>
            <a:fld id="{1450677B-46C2-4ABE-99FC-54500E471B07}" type="slidenum">
              <a:rPr lang="it-IT"/>
              <a:pPr/>
              <a:t>‹N›</a:t>
            </a:fld>
            <a:endParaRPr lang="it-IT"/>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r>
              <a:rPr lang="it-IT" smtClean="0"/>
              <a:t>prof. Vincenzo Cremone</a:t>
            </a:r>
            <a:endParaRPr lang="it-IT"/>
          </a:p>
        </p:txBody>
      </p:sp>
      <p:sp>
        <p:nvSpPr>
          <p:cNvPr id="7" name="Segnaposto numero diapositiva 6"/>
          <p:cNvSpPr>
            <a:spLocks noGrp="1"/>
          </p:cNvSpPr>
          <p:nvPr>
            <p:ph type="sldNum" sz="quarter" idx="12"/>
          </p:nvPr>
        </p:nvSpPr>
        <p:spPr/>
        <p:txBody>
          <a:bodyPr/>
          <a:lstStyle>
            <a:lvl1pPr>
              <a:defRPr/>
            </a:lvl1pPr>
          </a:lstStyle>
          <a:p>
            <a:fld id="{F69824E9-ACCA-4B26-A119-9DCFBD5DEBA2}" type="slidenum">
              <a:rPr lang="it-IT"/>
              <a:pPr/>
              <a:t>‹N›</a:t>
            </a:fld>
            <a:endParaRPr lang="it-IT"/>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p>
        </p:txBody>
      </p:sp>
      <p:sp>
        <p:nvSpPr>
          <p:cNvPr id="8" name="Segnaposto piè di pagina 7"/>
          <p:cNvSpPr>
            <a:spLocks noGrp="1"/>
          </p:cNvSpPr>
          <p:nvPr>
            <p:ph type="ftr" sz="quarter" idx="11"/>
          </p:nvPr>
        </p:nvSpPr>
        <p:spPr/>
        <p:txBody>
          <a:bodyPr/>
          <a:lstStyle>
            <a:lvl1pPr>
              <a:defRPr/>
            </a:lvl1pPr>
          </a:lstStyle>
          <a:p>
            <a:r>
              <a:rPr lang="it-IT" smtClean="0"/>
              <a:t>prof. Vincenzo Cremone</a:t>
            </a:r>
            <a:endParaRPr lang="it-IT"/>
          </a:p>
        </p:txBody>
      </p:sp>
      <p:sp>
        <p:nvSpPr>
          <p:cNvPr id="9" name="Segnaposto numero diapositiva 8"/>
          <p:cNvSpPr>
            <a:spLocks noGrp="1"/>
          </p:cNvSpPr>
          <p:nvPr>
            <p:ph type="sldNum" sz="quarter" idx="12"/>
          </p:nvPr>
        </p:nvSpPr>
        <p:spPr/>
        <p:txBody>
          <a:bodyPr/>
          <a:lstStyle>
            <a:lvl1pPr>
              <a:defRPr/>
            </a:lvl1pPr>
          </a:lstStyle>
          <a:p>
            <a:fld id="{AD88B3DA-4EA1-4422-8744-17AC098B5495}" type="slidenum">
              <a:rPr lang="it-IT"/>
              <a:pPr/>
              <a:t>‹N›</a:t>
            </a:fld>
            <a:endParaRPr lang="it-IT"/>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p>
        </p:txBody>
      </p:sp>
      <p:sp>
        <p:nvSpPr>
          <p:cNvPr id="4" name="Segnaposto piè di pagina 3"/>
          <p:cNvSpPr>
            <a:spLocks noGrp="1"/>
          </p:cNvSpPr>
          <p:nvPr>
            <p:ph type="ftr" sz="quarter" idx="11"/>
          </p:nvPr>
        </p:nvSpPr>
        <p:spPr/>
        <p:txBody>
          <a:bodyPr/>
          <a:lstStyle>
            <a:lvl1pPr>
              <a:defRPr/>
            </a:lvl1pPr>
          </a:lstStyle>
          <a:p>
            <a:r>
              <a:rPr lang="it-IT" smtClean="0"/>
              <a:t>prof. Vincenzo Cremone</a:t>
            </a:r>
            <a:endParaRPr lang="it-IT"/>
          </a:p>
        </p:txBody>
      </p:sp>
      <p:sp>
        <p:nvSpPr>
          <p:cNvPr id="5" name="Segnaposto numero diapositiva 4"/>
          <p:cNvSpPr>
            <a:spLocks noGrp="1"/>
          </p:cNvSpPr>
          <p:nvPr>
            <p:ph type="sldNum" sz="quarter" idx="12"/>
          </p:nvPr>
        </p:nvSpPr>
        <p:spPr/>
        <p:txBody>
          <a:bodyPr/>
          <a:lstStyle>
            <a:lvl1pPr>
              <a:defRPr/>
            </a:lvl1pPr>
          </a:lstStyle>
          <a:p>
            <a:fld id="{4AED027A-7990-4556-BDE9-4BD1E3B64E64}" type="slidenum">
              <a:rPr lang="it-IT"/>
              <a:pPr/>
              <a:t>‹N›</a:t>
            </a:fld>
            <a:endParaRPr lang="it-IT"/>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p>
        </p:txBody>
      </p:sp>
      <p:sp>
        <p:nvSpPr>
          <p:cNvPr id="3" name="Segnaposto piè di pagina 2"/>
          <p:cNvSpPr>
            <a:spLocks noGrp="1"/>
          </p:cNvSpPr>
          <p:nvPr>
            <p:ph type="ftr" sz="quarter" idx="11"/>
          </p:nvPr>
        </p:nvSpPr>
        <p:spPr/>
        <p:txBody>
          <a:bodyPr/>
          <a:lstStyle>
            <a:lvl1pPr>
              <a:defRPr/>
            </a:lvl1pPr>
          </a:lstStyle>
          <a:p>
            <a:r>
              <a:rPr lang="it-IT" smtClean="0"/>
              <a:t>prof. Vincenzo Cremone</a:t>
            </a:r>
            <a:endParaRPr lang="it-IT"/>
          </a:p>
        </p:txBody>
      </p:sp>
      <p:sp>
        <p:nvSpPr>
          <p:cNvPr id="4" name="Segnaposto numero diapositiva 3"/>
          <p:cNvSpPr>
            <a:spLocks noGrp="1"/>
          </p:cNvSpPr>
          <p:nvPr>
            <p:ph type="sldNum" sz="quarter" idx="12"/>
          </p:nvPr>
        </p:nvSpPr>
        <p:spPr/>
        <p:txBody>
          <a:bodyPr/>
          <a:lstStyle>
            <a:lvl1pPr>
              <a:defRPr/>
            </a:lvl1pPr>
          </a:lstStyle>
          <a:p>
            <a:fld id="{400C58BE-E9D7-4CC9-9C80-24245A260B25}" type="slidenum">
              <a:rPr lang="it-IT"/>
              <a:pPr/>
              <a:t>‹N›</a:t>
            </a:fld>
            <a:endParaRPr lang="it-IT"/>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r>
              <a:rPr lang="it-IT" smtClean="0"/>
              <a:t>prof. Vincenzo Cremone</a:t>
            </a:r>
            <a:endParaRPr lang="it-IT"/>
          </a:p>
        </p:txBody>
      </p:sp>
      <p:sp>
        <p:nvSpPr>
          <p:cNvPr id="7" name="Segnaposto numero diapositiva 6"/>
          <p:cNvSpPr>
            <a:spLocks noGrp="1"/>
          </p:cNvSpPr>
          <p:nvPr>
            <p:ph type="sldNum" sz="quarter" idx="12"/>
          </p:nvPr>
        </p:nvSpPr>
        <p:spPr/>
        <p:txBody>
          <a:bodyPr/>
          <a:lstStyle>
            <a:lvl1pPr>
              <a:defRPr/>
            </a:lvl1pPr>
          </a:lstStyle>
          <a:p>
            <a:fld id="{7B68BED4-7C24-437B-8EF3-5F721CFDEEE4}" type="slidenum">
              <a:rPr lang="it-IT"/>
              <a:pPr/>
              <a:t>‹N›</a:t>
            </a:fld>
            <a:endParaRPr lang="it-IT"/>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r>
              <a:rPr lang="it-IT" smtClean="0"/>
              <a:t>prof. Vincenzo Cremone</a:t>
            </a:r>
            <a:endParaRPr lang="it-IT"/>
          </a:p>
        </p:txBody>
      </p:sp>
      <p:sp>
        <p:nvSpPr>
          <p:cNvPr id="7" name="Segnaposto numero diapositiva 6"/>
          <p:cNvSpPr>
            <a:spLocks noGrp="1"/>
          </p:cNvSpPr>
          <p:nvPr>
            <p:ph type="sldNum" sz="quarter" idx="12"/>
          </p:nvPr>
        </p:nvSpPr>
        <p:spPr/>
        <p:txBody>
          <a:bodyPr/>
          <a:lstStyle>
            <a:lvl1pPr>
              <a:defRPr/>
            </a:lvl1pPr>
          </a:lstStyle>
          <a:p>
            <a:fld id="{755CB6EB-F9CE-49C3-8C9B-12B5549FF921}" type="slidenum">
              <a:rPr lang="it-IT"/>
              <a:pPr/>
              <a:t>‹N›</a:t>
            </a:fld>
            <a:endParaRPr lang="it-IT"/>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1588"/>
            <a:ext cx="9132888" cy="6845300"/>
            <a:chOff x="0" y="1"/>
            <a:chExt cx="5753" cy="4312"/>
          </a:xfrm>
        </p:grpSpPr>
        <p:sp>
          <p:nvSpPr>
            <p:cNvPr id="3075"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endParaRPr lang="it-IT"/>
            </a:p>
          </p:txBody>
        </p:sp>
        <p:sp>
          <p:nvSpPr>
            <p:cNvPr id="3076"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endParaRPr lang="it-IT"/>
            </a:p>
          </p:txBody>
        </p:sp>
      </p:grpSp>
      <p:sp>
        <p:nvSpPr>
          <p:cNvPr id="3077"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it-IT" smtClean="0"/>
              <a:t>Fare clic per modificare lo stile del titolo dello schema</a:t>
            </a:r>
          </a:p>
        </p:txBody>
      </p:sp>
      <p:sp>
        <p:nvSpPr>
          <p:cNvPr id="3078"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chemeClr val="tx1"/>
                </a:solidFill>
              </a:defRPr>
            </a:lvl1pPr>
          </a:lstStyle>
          <a:p>
            <a:endParaRPr lang="it-IT"/>
          </a:p>
        </p:txBody>
      </p:sp>
      <p:sp>
        <p:nvSpPr>
          <p:cNvPr id="3079"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chemeClr val="tx1"/>
                </a:solidFill>
              </a:defRPr>
            </a:lvl1pPr>
          </a:lstStyle>
          <a:p>
            <a:r>
              <a:rPr lang="it-IT" smtClean="0"/>
              <a:t>prof. Vincenzo Cremone</a:t>
            </a:r>
            <a:endParaRPr lang="it-IT"/>
          </a:p>
        </p:txBody>
      </p:sp>
      <p:sp>
        <p:nvSpPr>
          <p:cNvPr id="3080"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chemeClr val="tx1"/>
                </a:solidFill>
              </a:defRPr>
            </a:lvl1pPr>
          </a:lstStyle>
          <a:p>
            <a:fld id="{279809C7-D912-44E4-A980-2CED62956C5A}" type="slidenum">
              <a:rPr lang="it-IT"/>
              <a:pPr/>
              <a:t>‹N›</a:t>
            </a:fld>
            <a:endParaRPr lang="it-IT"/>
          </a:p>
        </p:txBody>
      </p:sp>
      <p:sp>
        <p:nvSpPr>
          <p:cNvPr id="3081" name="Rectangle 9"/>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768" decel="100000"/>
                                        <p:tgtEl>
                                          <p:spTgt spid="3077"/>
                                        </p:tgtEl>
                                      </p:cBhvr>
                                    </p:animEffect>
                                    <p:animScale>
                                      <p:cBhvr>
                                        <p:cTn id="8" dur="768" decel="100000"/>
                                        <p:tgtEl>
                                          <p:spTgt spid="3077"/>
                                        </p:tgtEl>
                                      </p:cBhvr>
                                      <p:from x="10000" y="10000"/>
                                      <p:to x="200000" y="450000"/>
                                    </p:animScale>
                                    <p:animScale>
                                      <p:cBhvr>
                                        <p:cTn id="9" dur="1230" accel="100000" fill="hold">
                                          <p:stCondLst>
                                            <p:cond delay="768"/>
                                          </p:stCondLst>
                                        </p:cTn>
                                        <p:tgtEl>
                                          <p:spTgt spid="3077"/>
                                        </p:tgtEl>
                                      </p:cBhvr>
                                      <p:from x="200000" y="450000"/>
                                      <p:to x="100000" y="100000"/>
                                    </p:animScale>
                                    <p:set>
                                      <p:cBhvr>
                                        <p:cTn id="10" dur="768" fill="hold"/>
                                        <p:tgtEl>
                                          <p:spTgt spid="3077"/>
                                        </p:tgtEl>
                                        <p:attrNameLst>
                                          <p:attrName>ppt_x</p:attrName>
                                        </p:attrNameLst>
                                      </p:cBhvr>
                                      <p:to>
                                        <p:strVal val="(0.5)"/>
                                      </p:to>
                                    </p:set>
                                    <p:anim from="(0.5)" to="(#ppt_x)" calcmode="lin" valueType="num">
                                      <p:cBhvr>
                                        <p:cTn id="11" dur="1230" accel="100000" fill="hold">
                                          <p:stCondLst>
                                            <p:cond delay="768"/>
                                          </p:stCondLst>
                                        </p:cTn>
                                        <p:tgtEl>
                                          <p:spTgt spid="3077"/>
                                        </p:tgtEl>
                                        <p:attrNameLst>
                                          <p:attrName>ppt_x</p:attrName>
                                        </p:attrNameLst>
                                      </p:cBhvr>
                                    </p:anim>
                                    <p:set>
                                      <p:cBhvr>
                                        <p:cTn id="12" dur="768" fill="hold"/>
                                        <p:tgtEl>
                                          <p:spTgt spid="3077"/>
                                        </p:tgtEl>
                                        <p:attrNameLst>
                                          <p:attrName>ppt_y</p:attrName>
                                        </p:attrNameLst>
                                      </p:cBhvr>
                                      <p:to>
                                        <p:strVal val="(#ppt_y+0.4)"/>
                                      </p:to>
                                    </p:set>
                                    <p:anim from="(#ppt_y+0.4)" to="(#ppt_y)" calcmode="lin" valueType="num">
                                      <p:cBhvr>
                                        <p:cTn id="13" dur="1230" accel="100000" fill="hold">
                                          <p:stCondLst>
                                            <p:cond delay="768"/>
                                          </p:stCondLst>
                                        </p:cTn>
                                        <p:tgtEl>
                                          <p:spTgt spid="3077"/>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081">
                                            <p:txEl>
                                              <p:pRg st="0" end="0"/>
                                            </p:txEl>
                                          </p:spTgt>
                                        </p:tgtEl>
                                        <p:attrNameLst>
                                          <p:attrName>style.visibility</p:attrName>
                                        </p:attrNameLst>
                                      </p:cBhvr>
                                      <p:to>
                                        <p:strVal val="visible"/>
                                      </p:to>
                                    </p:set>
                                    <p:anim calcmode="lin" valueType="num">
                                      <p:cBhvr>
                                        <p:cTn id="18" dur="500" fill="hold"/>
                                        <p:tgtEl>
                                          <p:spTgt spid="308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08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081">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081">
                                            <p:txEl>
                                              <p:pRg st="1" end="1"/>
                                            </p:txEl>
                                          </p:spTgt>
                                        </p:tgtEl>
                                        <p:attrNameLst>
                                          <p:attrName>style.visibility</p:attrName>
                                        </p:attrNameLst>
                                      </p:cBhvr>
                                      <p:to>
                                        <p:strVal val="visible"/>
                                      </p:to>
                                    </p:set>
                                    <p:anim calcmode="lin" valueType="num">
                                      <p:cBhvr>
                                        <p:cTn id="23" dur="500" fill="hold"/>
                                        <p:tgtEl>
                                          <p:spTgt spid="3081">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081">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081">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081">
                                            <p:txEl>
                                              <p:pRg st="2" end="2"/>
                                            </p:txEl>
                                          </p:spTgt>
                                        </p:tgtEl>
                                        <p:attrNameLst>
                                          <p:attrName>style.visibility</p:attrName>
                                        </p:attrNameLst>
                                      </p:cBhvr>
                                      <p:to>
                                        <p:strVal val="visible"/>
                                      </p:to>
                                    </p:set>
                                    <p:anim calcmode="lin" valueType="num">
                                      <p:cBhvr>
                                        <p:cTn id="28" dur="500" fill="hold"/>
                                        <p:tgtEl>
                                          <p:spTgt spid="3081">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081">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081">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081">
                                            <p:txEl>
                                              <p:pRg st="3" end="3"/>
                                            </p:txEl>
                                          </p:spTgt>
                                        </p:tgtEl>
                                        <p:attrNameLst>
                                          <p:attrName>style.visibility</p:attrName>
                                        </p:attrNameLst>
                                      </p:cBhvr>
                                      <p:to>
                                        <p:strVal val="visible"/>
                                      </p:to>
                                    </p:set>
                                    <p:anim calcmode="lin" valueType="num">
                                      <p:cBhvr>
                                        <p:cTn id="33" dur="500" fill="hold"/>
                                        <p:tgtEl>
                                          <p:spTgt spid="3081">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081">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081">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081">
                                            <p:txEl>
                                              <p:pRg st="4" end="4"/>
                                            </p:txEl>
                                          </p:spTgt>
                                        </p:tgtEl>
                                        <p:attrNameLst>
                                          <p:attrName>style.visibility</p:attrName>
                                        </p:attrNameLst>
                                      </p:cBhvr>
                                      <p:to>
                                        <p:strVal val="visible"/>
                                      </p:to>
                                    </p:set>
                                    <p:anim calcmode="lin" valueType="num">
                                      <p:cBhvr>
                                        <p:cTn id="38" dur="500" fill="hold"/>
                                        <p:tgtEl>
                                          <p:spTgt spid="3081">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081">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08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81" grpId="0" build="p">
        <p:tmplLst>
          <p:tmpl lvl="1">
            <p:tnLst>
              <p:par>
                <p:cTn presetID="53" presetClass="entr" presetSubtype="0" fill="hold" nodeType="clickEffect">
                  <p:stCondLst>
                    <p:cond delay="0"/>
                  </p:stCondLst>
                  <p:childTnLst>
                    <p:set>
                      <p:cBhvr>
                        <p:cTn dur="1" fill="hold">
                          <p:stCondLst>
                            <p:cond delay="0"/>
                          </p:stCondLst>
                        </p:cTn>
                        <p:tgtEl>
                          <p:spTgt spid="3081"/>
                        </p:tgtEl>
                        <p:attrNameLst>
                          <p:attrName>style.visibility</p:attrName>
                        </p:attrNameLst>
                      </p:cBhvr>
                      <p:to>
                        <p:strVal val="visible"/>
                      </p:to>
                    </p:set>
                    <p:anim calcmode="lin" valueType="num">
                      <p:cBhvr>
                        <p:cTn dur="500" fill="hold"/>
                        <p:tgtEl>
                          <p:spTgt spid="3081"/>
                        </p:tgtEl>
                        <p:attrNameLst>
                          <p:attrName>ppt_w</p:attrName>
                        </p:attrNameLst>
                      </p:cBhvr>
                      <p:tavLst>
                        <p:tav tm="0">
                          <p:val>
                            <p:fltVal val="0"/>
                          </p:val>
                        </p:tav>
                        <p:tav tm="100000">
                          <p:val>
                            <p:strVal val="#ppt_w"/>
                          </p:val>
                        </p:tav>
                      </p:tavLst>
                    </p:anim>
                    <p:anim calcmode="lin" valueType="num">
                      <p:cBhvr>
                        <p:cTn dur="500" fill="hold"/>
                        <p:tgtEl>
                          <p:spTgt spid="3081"/>
                        </p:tgtEl>
                        <p:attrNameLst>
                          <p:attrName>ppt_h</p:attrName>
                        </p:attrNameLst>
                      </p:cBhvr>
                      <p:tavLst>
                        <p:tav tm="0">
                          <p:val>
                            <p:fltVal val="0"/>
                          </p:val>
                        </p:tav>
                        <p:tav tm="100000">
                          <p:val>
                            <p:strVal val="#ppt_h"/>
                          </p:val>
                        </p:tav>
                      </p:tavLst>
                    </p:anim>
                    <p:animEffect transition="in" filter="fade">
                      <p:cBhvr>
                        <p:cTn dur="500"/>
                        <p:tgtEl>
                          <p:spTgt spid="3081"/>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3081"/>
                        </p:tgtEl>
                        <p:attrNameLst>
                          <p:attrName>style.visibility</p:attrName>
                        </p:attrNameLst>
                      </p:cBhvr>
                      <p:to>
                        <p:strVal val="visible"/>
                      </p:to>
                    </p:set>
                    <p:anim calcmode="lin" valueType="num">
                      <p:cBhvr>
                        <p:cTn dur="500" fill="hold"/>
                        <p:tgtEl>
                          <p:spTgt spid="3081"/>
                        </p:tgtEl>
                        <p:attrNameLst>
                          <p:attrName>ppt_w</p:attrName>
                        </p:attrNameLst>
                      </p:cBhvr>
                      <p:tavLst>
                        <p:tav tm="0">
                          <p:val>
                            <p:fltVal val="0"/>
                          </p:val>
                        </p:tav>
                        <p:tav tm="100000">
                          <p:val>
                            <p:strVal val="#ppt_w"/>
                          </p:val>
                        </p:tav>
                      </p:tavLst>
                    </p:anim>
                    <p:anim calcmode="lin" valueType="num">
                      <p:cBhvr>
                        <p:cTn dur="500" fill="hold"/>
                        <p:tgtEl>
                          <p:spTgt spid="3081"/>
                        </p:tgtEl>
                        <p:attrNameLst>
                          <p:attrName>ppt_h</p:attrName>
                        </p:attrNameLst>
                      </p:cBhvr>
                      <p:tavLst>
                        <p:tav tm="0">
                          <p:val>
                            <p:fltVal val="0"/>
                          </p:val>
                        </p:tav>
                        <p:tav tm="100000">
                          <p:val>
                            <p:strVal val="#ppt_h"/>
                          </p:val>
                        </p:tav>
                      </p:tavLst>
                    </p:anim>
                    <p:animEffect transition="in" filter="fade">
                      <p:cBhvr>
                        <p:cTn dur="500"/>
                        <p:tgtEl>
                          <p:spTgt spid="3081"/>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3081"/>
                        </p:tgtEl>
                        <p:attrNameLst>
                          <p:attrName>style.visibility</p:attrName>
                        </p:attrNameLst>
                      </p:cBhvr>
                      <p:to>
                        <p:strVal val="visible"/>
                      </p:to>
                    </p:set>
                    <p:anim calcmode="lin" valueType="num">
                      <p:cBhvr>
                        <p:cTn dur="500" fill="hold"/>
                        <p:tgtEl>
                          <p:spTgt spid="3081"/>
                        </p:tgtEl>
                        <p:attrNameLst>
                          <p:attrName>ppt_w</p:attrName>
                        </p:attrNameLst>
                      </p:cBhvr>
                      <p:tavLst>
                        <p:tav tm="0">
                          <p:val>
                            <p:fltVal val="0"/>
                          </p:val>
                        </p:tav>
                        <p:tav tm="100000">
                          <p:val>
                            <p:strVal val="#ppt_w"/>
                          </p:val>
                        </p:tav>
                      </p:tavLst>
                    </p:anim>
                    <p:anim calcmode="lin" valueType="num">
                      <p:cBhvr>
                        <p:cTn dur="500" fill="hold"/>
                        <p:tgtEl>
                          <p:spTgt spid="3081"/>
                        </p:tgtEl>
                        <p:attrNameLst>
                          <p:attrName>ppt_h</p:attrName>
                        </p:attrNameLst>
                      </p:cBhvr>
                      <p:tavLst>
                        <p:tav tm="0">
                          <p:val>
                            <p:fltVal val="0"/>
                          </p:val>
                        </p:tav>
                        <p:tav tm="100000">
                          <p:val>
                            <p:strVal val="#ppt_h"/>
                          </p:val>
                        </p:tav>
                      </p:tavLst>
                    </p:anim>
                    <p:animEffect transition="in" filter="fade">
                      <p:cBhvr>
                        <p:cTn dur="500"/>
                        <p:tgtEl>
                          <p:spTgt spid="3081"/>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3081"/>
                        </p:tgtEl>
                        <p:attrNameLst>
                          <p:attrName>style.visibility</p:attrName>
                        </p:attrNameLst>
                      </p:cBhvr>
                      <p:to>
                        <p:strVal val="visible"/>
                      </p:to>
                    </p:set>
                    <p:anim calcmode="lin" valueType="num">
                      <p:cBhvr>
                        <p:cTn dur="500" fill="hold"/>
                        <p:tgtEl>
                          <p:spTgt spid="3081"/>
                        </p:tgtEl>
                        <p:attrNameLst>
                          <p:attrName>ppt_w</p:attrName>
                        </p:attrNameLst>
                      </p:cBhvr>
                      <p:tavLst>
                        <p:tav tm="0">
                          <p:val>
                            <p:fltVal val="0"/>
                          </p:val>
                        </p:tav>
                        <p:tav tm="100000">
                          <p:val>
                            <p:strVal val="#ppt_w"/>
                          </p:val>
                        </p:tav>
                      </p:tavLst>
                    </p:anim>
                    <p:anim calcmode="lin" valueType="num">
                      <p:cBhvr>
                        <p:cTn dur="500" fill="hold"/>
                        <p:tgtEl>
                          <p:spTgt spid="3081"/>
                        </p:tgtEl>
                        <p:attrNameLst>
                          <p:attrName>ppt_h</p:attrName>
                        </p:attrNameLst>
                      </p:cBhvr>
                      <p:tavLst>
                        <p:tav tm="0">
                          <p:val>
                            <p:fltVal val="0"/>
                          </p:val>
                        </p:tav>
                        <p:tav tm="100000">
                          <p:val>
                            <p:strVal val="#ppt_h"/>
                          </p:val>
                        </p:tav>
                      </p:tavLst>
                    </p:anim>
                    <p:animEffect transition="in" filter="fade">
                      <p:cBhvr>
                        <p:cTn dur="500"/>
                        <p:tgtEl>
                          <p:spTgt spid="3081"/>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3081"/>
                        </p:tgtEl>
                        <p:attrNameLst>
                          <p:attrName>style.visibility</p:attrName>
                        </p:attrNameLst>
                      </p:cBhvr>
                      <p:to>
                        <p:strVal val="visible"/>
                      </p:to>
                    </p:set>
                    <p:anim calcmode="lin" valueType="num">
                      <p:cBhvr>
                        <p:cTn dur="500" fill="hold"/>
                        <p:tgtEl>
                          <p:spTgt spid="3081"/>
                        </p:tgtEl>
                        <p:attrNameLst>
                          <p:attrName>ppt_w</p:attrName>
                        </p:attrNameLst>
                      </p:cBhvr>
                      <p:tavLst>
                        <p:tav tm="0">
                          <p:val>
                            <p:fltVal val="0"/>
                          </p:val>
                        </p:tav>
                        <p:tav tm="100000">
                          <p:val>
                            <p:strVal val="#ppt_w"/>
                          </p:val>
                        </p:tav>
                      </p:tavLst>
                    </p:anim>
                    <p:anim calcmode="lin" valueType="num">
                      <p:cBhvr>
                        <p:cTn dur="500" fill="hold"/>
                        <p:tgtEl>
                          <p:spTgt spid="3081"/>
                        </p:tgtEl>
                        <p:attrNameLst>
                          <p:attrName>ppt_h</p:attrName>
                        </p:attrNameLst>
                      </p:cBhvr>
                      <p:tavLst>
                        <p:tav tm="0">
                          <p:val>
                            <p:fltVal val="0"/>
                          </p:val>
                        </p:tav>
                        <p:tav tm="100000">
                          <p:val>
                            <p:strVal val="#ppt_h"/>
                          </p:val>
                        </p:tav>
                      </p:tavLst>
                    </p:anim>
                    <p:animEffect transition="in" filter="fade">
                      <p:cBhvr>
                        <p:cTn dur="500"/>
                        <p:tgtEl>
                          <p:spTgt spid="3081"/>
                        </p:tgtEl>
                      </p:cBhvr>
                    </p:animEffect>
                  </p:childTnLst>
                </p:cTn>
              </p:par>
            </p:tnLst>
          </p:tmpl>
        </p:tmplLst>
      </p:bldP>
    </p:bldLst>
  </p:timing>
  <p:hf sldNum="0" hd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90000"/>
        <a:buChar char="–"/>
        <a:defRPr sz="2800">
          <a:solidFill>
            <a:schemeClr val="tx1"/>
          </a:solidFill>
          <a:latin typeface="+mn-lt"/>
        </a:defRPr>
      </a:lvl2pPr>
      <a:lvl3pPr marL="1143000" indent="-228600" algn="l" rtl="0" fontAlgn="base">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tx1"/>
        </a:buClr>
        <a:buChar char="–"/>
        <a:defRPr sz="2000">
          <a:solidFill>
            <a:schemeClr val="tx1"/>
          </a:solidFill>
          <a:latin typeface="+mn-lt"/>
        </a:defRPr>
      </a:lvl4pPr>
      <a:lvl5pPr marL="2057400" indent="-228600" algn="l" rtl="0" fontAlgn="base">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A0000"/>
        </a:solidFill>
        <a:effectLst/>
      </p:bgPr>
    </p:bg>
    <p:spTree>
      <p:nvGrpSpPr>
        <p:cNvPr id="1" name=""/>
        <p:cNvGrpSpPr/>
        <p:nvPr/>
      </p:nvGrpSpPr>
      <p:grpSpPr>
        <a:xfrm>
          <a:off x="0" y="0"/>
          <a:ext cx="0" cy="0"/>
          <a:chOff x="0" y="0"/>
          <a:chExt cx="0" cy="0"/>
        </a:xfrm>
      </p:grpSpPr>
      <p:sp>
        <p:nvSpPr>
          <p:cNvPr id="6" name="Titolo 5"/>
          <p:cNvSpPr>
            <a:spLocks noGrp="1"/>
          </p:cNvSpPr>
          <p:nvPr>
            <p:ph type="ctrTitle" sz="quarter"/>
          </p:nvPr>
        </p:nvSpPr>
        <p:spPr>
          <a:xfrm>
            <a:off x="1293813" y="762000"/>
            <a:ext cx="7772400" cy="2811016"/>
          </a:xfrm>
        </p:spPr>
        <p:txBody>
          <a:bodyPr/>
          <a:lstStyle/>
          <a:p>
            <a:r>
              <a:rPr lang="it-IT" sz="5400" b="1" dirty="0" smtClean="0">
                <a:effectLst>
                  <a:outerShdw blurRad="38100" dist="38100" dir="2700000" algn="tl">
                    <a:srgbClr val="000000">
                      <a:alpha val="43137"/>
                    </a:srgbClr>
                  </a:outerShdw>
                </a:effectLst>
                <a:latin typeface="Arial" pitchFamily="34" charset="0"/>
                <a:cs typeface="Arial" pitchFamily="34" charset="0"/>
              </a:rPr>
              <a:t>Le rappresentazioni della settimana santa in Sicilia</a:t>
            </a:r>
            <a:endParaRPr lang="it-IT" sz="5400" b="1" dirty="0">
              <a:effectLst>
                <a:outerShdw blurRad="38100" dist="38100" dir="2700000" algn="tl">
                  <a:srgbClr val="000000">
                    <a:alpha val="43137"/>
                  </a:srgbClr>
                </a:outerShdw>
              </a:effectLst>
              <a:latin typeface="Arial" pitchFamily="34" charset="0"/>
              <a:cs typeface="Arial" pitchFamily="34" charset="0"/>
            </a:endParaRPr>
          </a:p>
        </p:txBody>
      </p:sp>
      <p:sp>
        <p:nvSpPr>
          <p:cNvPr id="7" name="Sottotitolo 6"/>
          <p:cNvSpPr>
            <a:spLocks noGrp="1"/>
          </p:cNvSpPr>
          <p:nvPr>
            <p:ph type="subTitle" sz="quarter" idx="1"/>
          </p:nvPr>
        </p:nvSpPr>
        <p:spPr/>
        <p:txBody>
          <a:bodyPr/>
          <a:lstStyle/>
          <a:p>
            <a:r>
              <a:rPr lang="it-IT" dirty="0" smtClean="0">
                <a:solidFill>
                  <a:schemeClr val="tx1">
                    <a:lumMod val="85000"/>
                  </a:schemeClr>
                </a:solidFill>
              </a:rPr>
              <a:t>La religiosità popolare</a:t>
            </a:r>
            <a:endParaRPr lang="it-IT" dirty="0">
              <a:solidFill>
                <a:schemeClr val="tx1">
                  <a:lumMod val="85000"/>
                </a:schemeClr>
              </a:solidFill>
            </a:endParaRPr>
          </a:p>
        </p:txBody>
      </p:sp>
      <p:sp>
        <p:nvSpPr>
          <p:cNvPr id="8" name="Segnaposto piè di pagina 7"/>
          <p:cNvSpPr>
            <a:spLocks noGrp="1"/>
          </p:cNvSpPr>
          <p:nvPr>
            <p:ph type="ftr" sz="quarter" idx="3"/>
          </p:nvPr>
        </p:nvSpPr>
        <p:spPr/>
        <p:txBody>
          <a:bodyPr/>
          <a:lstStyle/>
          <a:p>
            <a:r>
              <a:rPr lang="it-IT" smtClean="0"/>
              <a:t>prof. Vincenzo Cremone</a:t>
            </a:r>
            <a:endParaRPr lang="it-IT"/>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descr="demetra.jpg"/>
          <p:cNvPicPr>
            <a:picLocks noChangeAspect="1"/>
          </p:cNvPicPr>
          <p:nvPr/>
        </p:nvPicPr>
        <p:blipFill>
          <a:blip r:embed="rId2" cstate="print"/>
          <a:stretch>
            <a:fillRect/>
          </a:stretch>
        </p:blipFill>
        <p:spPr>
          <a:xfrm>
            <a:off x="35496" y="3573015"/>
            <a:ext cx="4128462" cy="3096345"/>
          </a:xfrm>
          <a:prstGeom prst="ellipse">
            <a:avLst/>
          </a:prstGeom>
          <a:ln>
            <a:noFill/>
          </a:ln>
          <a:effectLst>
            <a:softEdge rad="112500"/>
          </a:effectLst>
        </p:spPr>
      </p:pic>
      <p:sp>
        <p:nvSpPr>
          <p:cNvPr id="2" name="Segnaposto piè di pagina 1"/>
          <p:cNvSpPr>
            <a:spLocks noGrp="1"/>
          </p:cNvSpPr>
          <p:nvPr>
            <p:ph type="ftr" sz="quarter" idx="11"/>
          </p:nvPr>
        </p:nvSpPr>
        <p:spPr/>
        <p:txBody>
          <a:bodyPr/>
          <a:lstStyle/>
          <a:p>
            <a:r>
              <a:rPr lang="it-IT" smtClean="0"/>
              <a:t>prof. Vincenzo Cremone</a:t>
            </a:r>
            <a:endParaRPr lang="it-IT"/>
          </a:p>
        </p:txBody>
      </p:sp>
      <p:sp>
        <p:nvSpPr>
          <p:cNvPr id="3" name="CasellaDiTesto 2"/>
          <p:cNvSpPr txBox="1"/>
          <p:nvPr/>
        </p:nvSpPr>
        <p:spPr>
          <a:xfrm>
            <a:off x="359532" y="260648"/>
            <a:ext cx="8424936" cy="3385542"/>
          </a:xfrm>
          <a:prstGeom prst="rect">
            <a:avLst/>
          </a:prstGeom>
          <a:noFill/>
        </p:spPr>
        <p:txBody>
          <a:bodyPr wrap="square" rtlCol="0">
            <a:spAutoFit/>
          </a:bodyPr>
          <a:lstStyle/>
          <a:p>
            <a:pPr algn="just"/>
            <a:r>
              <a:rPr lang="it-IT" sz="2800" b="1" dirty="0" smtClean="0">
                <a:solidFill>
                  <a:srgbClr val="FFFF00"/>
                </a:solidFill>
                <a:effectLst>
                  <a:outerShdw blurRad="38100" dist="38100" dir="2700000" algn="tl">
                    <a:srgbClr val="000000">
                      <a:alpha val="43137"/>
                    </a:srgbClr>
                  </a:outerShdw>
                </a:effectLst>
              </a:rPr>
              <a:t>Nel mistero della morte e della resurrezione si potrebbero accostare riferimenti ai riti più antichi di una tradizione mediterranea, presenti ancora prima dello stesso cristianesimo. </a:t>
            </a:r>
          </a:p>
          <a:p>
            <a:pPr algn="just"/>
            <a:endParaRPr lang="it-IT" sz="1600" b="1" dirty="0" smtClean="0">
              <a:solidFill>
                <a:srgbClr val="FFFF00"/>
              </a:solidFill>
              <a:effectLst>
                <a:outerShdw blurRad="38100" dist="38100" dir="2700000" algn="tl">
                  <a:srgbClr val="000000">
                    <a:alpha val="43137"/>
                  </a:srgbClr>
                </a:outerShdw>
              </a:effectLst>
            </a:endParaRPr>
          </a:p>
          <a:p>
            <a:pPr algn="just"/>
            <a:r>
              <a:rPr lang="it-IT" sz="2800" b="1" dirty="0" smtClean="0">
                <a:solidFill>
                  <a:srgbClr val="FFFF00"/>
                </a:solidFill>
                <a:effectLst>
                  <a:outerShdw blurRad="38100" dist="38100" dir="2700000" algn="tl">
                    <a:srgbClr val="000000">
                      <a:alpha val="43137"/>
                    </a:srgbClr>
                  </a:outerShdw>
                </a:effectLst>
              </a:rPr>
              <a:t>Si pensi al culto di Cerere, dea delle messi, praticato ad Enna, dove esisteva un santuario dedicato alla dea costruito sulla rocca detta, appunto, di Cerere.</a:t>
            </a:r>
          </a:p>
        </p:txBody>
      </p:sp>
      <p:pic>
        <p:nvPicPr>
          <p:cNvPr id="11" name="Immagine 10" descr="ldc-53d7ad009fafd6.22421809-870x.jpg"/>
          <p:cNvPicPr>
            <a:picLocks noChangeAspect="1"/>
          </p:cNvPicPr>
          <p:nvPr/>
        </p:nvPicPr>
        <p:blipFill>
          <a:blip r:embed="rId3" cstate="print"/>
          <a:stretch>
            <a:fillRect/>
          </a:stretch>
        </p:blipFill>
        <p:spPr>
          <a:xfrm>
            <a:off x="3903273" y="3573017"/>
            <a:ext cx="5061215" cy="3096344"/>
          </a:xfrm>
          <a:prstGeom prst="rect">
            <a:avLst/>
          </a:prstGeom>
          <a:ln>
            <a:noFill/>
          </a:ln>
          <a:effectLst>
            <a:outerShdw blurRad="190500" algn="tl" rotWithShape="0">
              <a:srgbClr val="000000">
                <a:alpha val="70000"/>
              </a:srgbClr>
            </a:outerShdw>
          </a:effectLst>
        </p:spPr>
      </p:pic>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prof. Vincenzo Cremone</a:t>
            </a:r>
            <a:endParaRPr lang="it-IT"/>
          </a:p>
        </p:txBody>
      </p:sp>
      <p:sp>
        <p:nvSpPr>
          <p:cNvPr id="3" name="CasellaDiTesto 2"/>
          <p:cNvSpPr txBox="1"/>
          <p:nvPr/>
        </p:nvSpPr>
        <p:spPr>
          <a:xfrm>
            <a:off x="251520" y="404664"/>
            <a:ext cx="2448272" cy="5632311"/>
          </a:xfrm>
          <a:prstGeom prst="rect">
            <a:avLst/>
          </a:prstGeom>
          <a:noFill/>
        </p:spPr>
        <p:txBody>
          <a:bodyPr wrap="square" rtlCol="0">
            <a:spAutoFit/>
          </a:bodyPr>
          <a:lstStyle/>
          <a:p>
            <a:r>
              <a:rPr lang="it-IT" sz="3600" b="1" dirty="0" smtClean="0">
                <a:solidFill>
                  <a:srgbClr val="FFFF00"/>
                </a:solidFill>
                <a:effectLst>
                  <a:outerShdw blurRad="38100" dist="38100" dir="2700000" algn="tl">
                    <a:srgbClr val="000000">
                      <a:alpha val="43137"/>
                    </a:srgbClr>
                  </a:outerShdw>
                </a:effectLst>
              </a:rPr>
              <a:t>Il mito vuole che la figlia di Cerere, Proserpina, fosse stata rapita da Plutone, dio degli inferi, </a:t>
            </a:r>
          </a:p>
        </p:txBody>
      </p:sp>
      <p:pic>
        <p:nvPicPr>
          <p:cNvPr id="4" name="Immagine 3" descr="bernini-ratto-di-proserpina.jpg"/>
          <p:cNvPicPr>
            <a:picLocks noChangeAspect="1"/>
          </p:cNvPicPr>
          <p:nvPr/>
        </p:nvPicPr>
        <p:blipFill>
          <a:blip r:embed="rId2" cstate="print"/>
          <a:stretch>
            <a:fillRect/>
          </a:stretch>
        </p:blipFill>
        <p:spPr>
          <a:xfrm>
            <a:off x="2699792" y="795108"/>
            <a:ext cx="3672408" cy="5222980"/>
          </a:xfrm>
          <a:prstGeom prst="rect">
            <a:avLst/>
          </a:prstGeom>
          <a:ln>
            <a:noFill/>
          </a:ln>
          <a:effectLst>
            <a:outerShdw blurRad="190500" algn="tl" rotWithShape="0">
              <a:srgbClr val="000000">
                <a:alpha val="70000"/>
              </a:srgbClr>
            </a:outerShdw>
          </a:effectLst>
        </p:spPr>
      </p:pic>
      <p:sp>
        <p:nvSpPr>
          <p:cNvPr id="5" name="Rettangolo 4"/>
          <p:cNvSpPr/>
          <p:nvPr/>
        </p:nvSpPr>
        <p:spPr>
          <a:xfrm>
            <a:off x="6372200" y="548680"/>
            <a:ext cx="2502024" cy="4524315"/>
          </a:xfrm>
          <a:prstGeom prst="rect">
            <a:avLst/>
          </a:prstGeom>
        </p:spPr>
        <p:txBody>
          <a:bodyPr wrap="square">
            <a:spAutoFit/>
          </a:bodyPr>
          <a:lstStyle/>
          <a:p>
            <a:pPr algn="r"/>
            <a:r>
              <a:rPr lang="it-IT" sz="3600" b="1" dirty="0" smtClean="0">
                <a:solidFill>
                  <a:srgbClr val="FFFF00"/>
                </a:solidFill>
                <a:effectLst>
                  <a:outerShdw blurRad="38100" dist="38100" dir="2700000" algn="tl">
                    <a:srgbClr val="000000">
                      <a:alpha val="43137"/>
                    </a:srgbClr>
                  </a:outerShdw>
                </a:effectLst>
              </a:rPr>
              <a:t>e ciò causò un grande dolore alla madre, che andò raminga alla ricerca della figlia. </a:t>
            </a:r>
          </a:p>
        </p:txBody>
      </p:sp>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prof. Vincenzo Cremone</a:t>
            </a:r>
            <a:endParaRPr lang="it-IT"/>
          </a:p>
        </p:txBody>
      </p:sp>
      <p:sp>
        <p:nvSpPr>
          <p:cNvPr id="3" name="CasellaDiTesto 2"/>
          <p:cNvSpPr txBox="1"/>
          <p:nvPr/>
        </p:nvSpPr>
        <p:spPr>
          <a:xfrm>
            <a:off x="323528" y="1052736"/>
            <a:ext cx="3096344" cy="5078313"/>
          </a:xfrm>
          <a:prstGeom prst="rect">
            <a:avLst/>
          </a:prstGeom>
          <a:noFill/>
        </p:spPr>
        <p:txBody>
          <a:bodyPr wrap="square" rtlCol="0">
            <a:spAutoFit/>
          </a:bodyPr>
          <a:lstStyle/>
          <a:p>
            <a:r>
              <a:rPr lang="it-IT" sz="3600" b="1" dirty="0" smtClean="0">
                <a:solidFill>
                  <a:srgbClr val="FFFF00"/>
                </a:solidFill>
                <a:effectLst>
                  <a:outerShdw blurRad="38100" dist="38100" dir="2700000" algn="tl">
                    <a:srgbClr val="000000">
                      <a:alpha val="43137"/>
                    </a:srgbClr>
                  </a:outerShdw>
                </a:effectLst>
              </a:rPr>
              <a:t>Cerere ottenne da Giove che la figlia stesse sei mesi sulla terra con la madre e sei mesi negli inferi con il marito.</a:t>
            </a:r>
            <a:endParaRPr lang="it-IT" sz="3600" b="1" dirty="0">
              <a:solidFill>
                <a:srgbClr val="FFFF00"/>
              </a:solidFill>
              <a:effectLst>
                <a:outerShdw blurRad="38100" dist="38100" dir="2700000" algn="tl">
                  <a:srgbClr val="000000">
                    <a:alpha val="43137"/>
                  </a:srgbClr>
                </a:outerShdw>
              </a:effectLst>
            </a:endParaRPr>
          </a:p>
        </p:txBody>
      </p:sp>
      <p:pic>
        <p:nvPicPr>
          <p:cNvPr id="4" name="Immagine 3" descr="sacri_misteri_cerere_6.jpg"/>
          <p:cNvPicPr>
            <a:picLocks noChangeAspect="1"/>
          </p:cNvPicPr>
          <p:nvPr/>
        </p:nvPicPr>
        <p:blipFill>
          <a:blip r:embed="rId2" cstate="print"/>
          <a:stretch>
            <a:fillRect/>
          </a:stretch>
        </p:blipFill>
        <p:spPr>
          <a:xfrm>
            <a:off x="4067944" y="260648"/>
            <a:ext cx="4306078" cy="5939418"/>
          </a:xfrm>
          <a:prstGeom prst="rect">
            <a:avLst/>
          </a:prstGeom>
          <a:ln>
            <a:noFill/>
          </a:ln>
          <a:effectLst>
            <a:outerShdw blurRad="190500" algn="tl" rotWithShape="0">
              <a:srgbClr val="000000">
                <a:alpha val="70000"/>
              </a:srgbClr>
            </a:outerShdw>
          </a:effectLst>
        </p:spPr>
      </p:pic>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prof. Vincenzo Cremone</a:t>
            </a:r>
            <a:endParaRPr lang="it-IT"/>
          </a:p>
        </p:txBody>
      </p:sp>
      <p:sp>
        <p:nvSpPr>
          <p:cNvPr id="3" name="CasellaDiTesto 2"/>
          <p:cNvSpPr txBox="1"/>
          <p:nvPr/>
        </p:nvSpPr>
        <p:spPr>
          <a:xfrm>
            <a:off x="683568" y="404664"/>
            <a:ext cx="3744416" cy="3528392"/>
          </a:xfrm>
          <a:prstGeom prst="rect">
            <a:avLst/>
          </a:prstGeom>
          <a:noFill/>
        </p:spPr>
        <p:txBody>
          <a:bodyPr wrap="square" rtlCol="0">
            <a:spAutoFit/>
          </a:bodyPr>
          <a:lstStyle/>
          <a:p>
            <a:r>
              <a:rPr lang="it-IT" b="1" dirty="0" smtClean="0">
                <a:solidFill>
                  <a:srgbClr val="FFFF00"/>
                </a:solidFill>
                <a:effectLst>
                  <a:outerShdw blurRad="38100" dist="38100" dir="2700000" algn="tl">
                    <a:srgbClr val="000000">
                      <a:alpha val="43137"/>
                    </a:srgbClr>
                  </a:outerShdw>
                </a:effectLst>
              </a:rPr>
              <a:t>Il mito, chiaramente, allude al risveglio, </a:t>
            </a:r>
          </a:p>
          <a:p>
            <a:r>
              <a:rPr lang="it-IT" b="1" dirty="0" smtClean="0">
                <a:solidFill>
                  <a:srgbClr val="FFFF00"/>
                </a:solidFill>
                <a:effectLst>
                  <a:outerShdw blurRad="38100" dist="38100" dir="2700000" algn="tl">
                    <a:srgbClr val="000000">
                      <a:alpha val="43137"/>
                    </a:srgbClr>
                  </a:outerShdw>
                </a:effectLst>
              </a:rPr>
              <a:t>alla rinascita della natura in primavera e al suo riposo in inverno.</a:t>
            </a:r>
            <a:endParaRPr lang="it-IT" b="1" dirty="0">
              <a:solidFill>
                <a:srgbClr val="FFFF00"/>
              </a:solidFill>
              <a:effectLst>
                <a:outerShdw blurRad="38100" dist="38100" dir="2700000" algn="tl">
                  <a:srgbClr val="000000">
                    <a:alpha val="43137"/>
                  </a:srgbClr>
                </a:outerShdw>
              </a:effectLst>
            </a:endParaRPr>
          </a:p>
        </p:txBody>
      </p:sp>
      <p:pic>
        <p:nvPicPr>
          <p:cNvPr id="4" name="Immagine 3" descr="ezimba.jpg"/>
          <p:cNvPicPr>
            <a:picLocks noChangeAspect="1"/>
          </p:cNvPicPr>
          <p:nvPr/>
        </p:nvPicPr>
        <p:blipFill>
          <a:blip r:embed="rId2" cstate="print"/>
          <a:stretch>
            <a:fillRect/>
          </a:stretch>
        </p:blipFill>
        <p:spPr>
          <a:xfrm>
            <a:off x="4716016" y="2780928"/>
            <a:ext cx="4176464" cy="3721373"/>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prof. Vincenzo Cremone</a:t>
            </a:r>
            <a:endParaRPr lang="it-IT"/>
          </a:p>
        </p:txBody>
      </p:sp>
      <p:sp>
        <p:nvSpPr>
          <p:cNvPr id="3" name="CasellaDiTesto 2"/>
          <p:cNvSpPr txBox="1"/>
          <p:nvPr/>
        </p:nvSpPr>
        <p:spPr>
          <a:xfrm>
            <a:off x="323528" y="332656"/>
            <a:ext cx="8640960" cy="6336704"/>
          </a:xfrm>
          <a:prstGeom prst="rect">
            <a:avLst/>
          </a:prstGeom>
          <a:noFill/>
        </p:spPr>
        <p:txBody>
          <a:bodyPr wrap="square" rtlCol="0">
            <a:spAutoFit/>
          </a:bodyPr>
          <a:lstStyle/>
          <a:p>
            <a:pPr algn="just"/>
            <a:r>
              <a:rPr lang="it-IT" sz="3600" b="1" dirty="0" smtClean="0">
                <a:solidFill>
                  <a:srgbClr val="FFFF00"/>
                </a:solidFill>
                <a:effectLst>
                  <a:outerShdw blurRad="38100" dist="38100" dir="2700000" algn="tl">
                    <a:srgbClr val="000000">
                      <a:alpha val="43137"/>
                    </a:srgbClr>
                  </a:outerShdw>
                </a:effectLst>
              </a:rPr>
              <a:t>La Pasqua coincide con l’inizio della primavera, per cui tutto il simbolismo della morte e della rinascita della natura viene assunto dal cristianesimo, ma  questo dà un significato nuovo e, il passaggio dalla morte alla vita della natura, diventa il passaggio dalla morte alla risurrezione di Gesù.</a:t>
            </a:r>
          </a:p>
          <a:p>
            <a:pPr algn="just"/>
            <a:r>
              <a:rPr lang="it-IT" sz="3600" b="1" dirty="0" smtClean="0">
                <a:solidFill>
                  <a:srgbClr val="FFFF00"/>
                </a:solidFill>
                <a:effectLst>
                  <a:outerShdw blurRad="38100" dist="38100" dir="2700000" algn="tl">
                    <a:srgbClr val="000000">
                      <a:alpha val="43137"/>
                    </a:srgbClr>
                  </a:outerShdw>
                </a:effectLst>
              </a:rPr>
              <a:t>Ma questo avvenimento è accaduto nella storia </a:t>
            </a:r>
            <a:r>
              <a:rPr lang="it-IT" sz="2800" b="1" i="1" dirty="0" smtClean="0">
                <a:solidFill>
                  <a:srgbClr val="FFFF00"/>
                </a:solidFill>
                <a:effectLst>
                  <a:outerShdw blurRad="38100" dist="38100" dir="2700000" algn="tl">
                    <a:srgbClr val="000000">
                      <a:alpha val="43137"/>
                    </a:srgbClr>
                  </a:outerShdw>
                </a:effectLst>
              </a:rPr>
              <a:t>(i primi giorni di aprile dell’anno 30 circa)</a:t>
            </a:r>
            <a:r>
              <a:rPr lang="it-IT" sz="3600" b="1" dirty="0" smtClean="0">
                <a:solidFill>
                  <a:srgbClr val="FFFF00"/>
                </a:solidFill>
                <a:effectLst>
                  <a:outerShdw blurRad="38100" dist="38100" dir="2700000" algn="tl">
                    <a:srgbClr val="000000">
                      <a:alpha val="43137"/>
                    </a:srgbClr>
                  </a:outerShdw>
                </a:effectLst>
              </a:rPr>
              <a:t> e non nel mito.</a:t>
            </a:r>
            <a:endParaRPr lang="it-IT" sz="3600" b="1" dirty="0">
              <a:solidFill>
                <a:srgbClr val="FFFF00"/>
              </a:solidFill>
              <a:effectLst>
                <a:outerShdw blurRad="38100" dist="38100" dir="2700000" algn="tl">
                  <a:srgbClr val="000000">
                    <a:alpha val="43137"/>
                  </a:srgbClr>
                </a:outerShdw>
              </a:effectLst>
            </a:endParaRPr>
          </a:p>
        </p:txBody>
      </p:sp>
    </p:spTree>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prof. Vincenzo Cremone</a:t>
            </a:r>
            <a:endParaRPr lang="it-IT"/>
          </a:p>
        </p:txBody>
      </p:sp>
      <p:sp>
        <p:nvSpPr>
          <p:cNvPr id="3" name="CasellaDiTesto 2"/>
          <p:cNvSpPr txBox="1"/>
          <p:nvPr/>
        </p:nvSpPr>
        <p:spPr>
          <a:xfrm>
            <a:off x="323528" y="260648"/>
            <a:ext cx="3456384" cy="4832092"/>
          </a:xfrm>
          <a:prstGeom prst="rect">
            <a:avLst/>
          </a:prstGeom>
          <a:noFill/>
        </p:spPr>
        <p:txBody>
          <a:bodyPr wrap="square" rtlCol="0">
            <a:spAutoFit/>
          </a:bodyPr>
          <a:lstStyle/>
          <a:p>
            <a:r>
              <a:rPr lang="it-IT" sz="4400" b="1" dirty="0" smtClean="0">
                <a:solidFill>
                  <a:srgbClr val="FFFF00"/>
                </a:solidFill>
                <a:effectLst>
                  <a:outerShdw blurRad="38100" dist="38100" dir="2700000" algn="tl">
                    <a:srgbClr val="000000">
                      <a:alpha val="43137"/>
                    </a:srgbClr>
                  </a:outerShdw>
                </a:effectLst>
              </a:rPr>
              <a:t>Gli influssi antichi rimangono, ma vengono dati significati diversi.</a:t>
            </a:r>
            <a:endParaRPr lang="it-IT" sz="4400" b="1" dirty="0">
              <a:solidFill>
                <a:srgbClr val="FFFF00"/>
              </a:solidFill>
              <a:effectLst>
                <a:outerShdw blurRad="38100" dist="38100" dir="2700000" algn="tl">
                  <a:srgbClr val="000000">
                    <a:alpha val="43137"/>
                  </a:srgbClr>
                </a:outerShdw>
              </a:effectLst>
            </a:endParaRPr>
          </a:p>
        </p:txBody>
      </p:sp>
      <p:pic>
        <p:nvPicPr>
          <p:cNvPr id="10" name="Immagine 9" descr="IMG-20150413-WA0000.jpg"/>
          <p:cNvPicPr>
            <a:picLocks noChangeAspect="1"/>
          </p:cNvPicPr>
          <p:nvPr/>
        </p:nvPicPr>
        <p:blipFill>
          <a:blip r:embed="rId2" cstate="print"/>
          <a:stretch>
            <a:fillRect/>
          </a:stretch>
        </p:blipFill>
        <p:spPr>
          <a:xfrm flipH="1">
            <a:off x="5004048" y="332656"/>
            <a:ext cx="3461561" cy="6165304"/>
          </a:xfrm>
          <a:prstGeom prst="rect">
            <a:avLst/>
          </a:prstGeom>
          <a:ln>
            <a:noFill/>
          </a:ln>
          <a:effectLst>
            <a:outerShdw blurRad="190500" algn="tl" rotWithShape="0">
              <a:srgbClr val="000000">
                <a:alpha val="70000"/>
              </a:srgbClr>
            </a:outerShdw>
          </a:effectLst>
        </p:spPr>
      </p:pic>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prof. Vincenzo Cremone</a:t>
            </a:r>
            <a:endParaRPr lang="it-IT"/>
          </a:p>
        </p:txBody>
      </p:sp>
      <p:sp>
        <p:nvSpPr>
          <p:cNvPr id="4" name="CasellaDiTesto 3"/>
          <p:cNvSpPr txBox="1"/>
          <p:nvPr/>
        </p:nvSpPr>
        <p:spPr>
          <a:xfrm>
            <a:off x="5076056" y="404664"/>
            <a:ext cx="3456384" cy="5509200"/>
          </a:xfrm>
          <a:prstGeom prst="rect">
            <a:avLst/>
          </a:prstGeom>
          <a:noFill/>
        </p:spPr>
        <p:txBody>
          <a:bodyPr wrap="square" rtlCol="0">
            <a:spAutoFit/>
          </a:bodyPr>
          <a:lstStyle/>
          <a:p>
            <a:pPr algn="r"/>
            <a:r>
              <a:rPr lang="it-IT" b="1" dirty="0" smtClean="0">
                <a:solidFill>
                  <a:srgbClr val="FFFF00"/>
                </a:solidFill>
                <a:effectLst>
                  <a:outerShdw blurRad="38100" dist="38100" dir="2700000" algn="tl">
                    <a:srgbClr val="000000">
                      <a:alpha val="43137"/>
                    </a:srgbClr>
                  </a:outerShdw>
                </a:effectLst>
              </a:rPr>
              <a:t>Si potrebbe associare la </a:t>
            </a:r>
            <a:r>
              <a:rPr lang="it-IT" b="1" i="1" dirty="0" smtClean="0">
                <a:solidFill>
                  <a:srgbClr val="FFFF00"/>
                </a:solidFill>
                <a:effectLst>
                  <a:outerShdw blurRad="38100" dist="38100" dir="2700000" algn="tl">
                    <a:srgbClr val="000000">
                      <a:alpha val="43137"/>
                    </a:srgbClr>
                  </a:outerShdw>
                </a:effectLst>
              </a:rPr>
              <a:t>“cerca” </a:t>
            </a:r>
            <a:r>
              <a:rPr lang="it-IT" b="1" dirty="0" smtClean="0">
                <a:solidFill>
                  <a:srgbClr val="FFFF00"/>
                </a:solidFill>
                <a:effectLst>
                  <a:outerShdw blurRad="38100" dist="38100" dir="2700000" algn="tl">
                    <a:srgbClr val="000000">
                      <a:alpha val="43137"/>
                    </a:srgbClr>
                  </a:outerShdw>
                </a:effectLst>
              </a:rPr>
              <a:t>che fa l’Addolorata del figlio (elemento che non è attestato nei vangeli) all’episodio mitologico di Cerere che va alla ricerca della figlia.</a:t>
            </a:r>
            <a:endParaRPr lang="it-IT" b="1" dirty="0">
              <a:solidFill>
                <a:srgbClr val="FFFF00"/>
              </a:solidFill>
              <a:effectLst>
                <a:outerShdw blurRad="38100" dist="38100" dir="2700000" algn="tl">
                  <a:srgbClr val="000000">
                    <a:alpha val="43137"/>
                  </a:srgbClr>
                </a:outerShdw>
              </a:effectLst>
            </a:endParaRPr>
          </a:p>
        </p:txBody>
      </p:sp>
      <p:pic>
        <p:nvPicPr>
          <p:cNvPr id="6" name="Immagine 5" descr="IMG_116097379171529.jpeg"/>
          <p:cNvPicPr>
            <a:picLocks noChangeAspect="1"/>
          </p:cNvPicPr>
          <p:nvPr/>
        </p:nvPicPr>
        <p:blipFill>
          <a:blip r:embed="rId2" cstate="print"/>
          <a:srcRect b="6951"/>
          <a:stretch>
            <a:fillRect/>
          </a:stretch>
        </p:blipFill>
        <p:spPr>
          <a:xfrm>
            <a:off x="251520" y="260648"/>
            <a:ext cx="4488437" cy="6264696"/>
          </a:xfrm>
          <a:prstGeom prst="rect">
            <a:avLst/>
          </a:prstGeom>
          <a:ln>
            <a:noFill/>
          </a:ln>
          <a:effectLst>
            <a:outerShdw blurRad="190500" algn="tl" rotWithShape="0">
              <a:srgbClr val="000000">
                <a:alpha val="70000"/>
              </a:srgbClr>
            </a:outerShdw>
          </a:effectLst>
        </p:spPr>
      </p:pic>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2013_03_29-Venerdi¦Ç-Santo-nella-provincia-di-Enna_328-622x415.jpg"/>
          <p:cNvPicPr>
            <a:picLocks noChangeAspect="1"/>
          </p:cNvPicPr>
          <p:nvPr/>
        </p:nvPicPr>
        <p:blipFill>
          <a:blip r:embed="rId2" cstate="print"/>
          <a:stretch>
            <a:fillRect/>
          </a:stretch>
        </p:blipFill>
        <p:spPr>
          <a:xfrm>
            <a:off x="6300192" y="3356992"/>
            <a:ext cx="2664296" cy="3096344"/>
          </a:xfrm>
          <a:prstGeom prst="rect">
            <a:avLst/>
          </a:prstGeom>
        </p:spPr>
      </p:pic>
      <p:pic>
        <p:nvPicPr>
          <p:cNvPr id="8" name="Immagine 7" descr="546273_332929523429114_847570757_n.jpg"/>
          <p:cNvPicPr>
            <a:picLocks noChangeAspect="1"/>
          </p:cNvPicPr>
          <p:nvPr/>
        </p:nvPicPr>
        <p:blipFill>
          <a:blip r:embed="rId3" cstate="print"/>
          <a:stretch>
            <a:fillRect/>
          </a:stretch>
        </p:blipFill>
        <p:spPr>
          <a:xfrm>
            <a:off x="755576" y="5057800"/>
            <a:ext cx="1350150" cy="1800200"/>
          </a:xfrm>
          <a:prstGeom prst="ellipse">
            <a:avLst/>
          </a:prstGeom>
          <a:ln>
            <a:noFill/>
          </a:ln>
          <a:effectLst>
            <a:softEdge rad="112500"/>
          </a:effectLst>
        </p:spPr>
      </p:pic>
      <p:pic>
        <p:nvPicPr>
          <p:cNvPr id="7" name="Immagine 6" descr="a32292f1-f6cc-44bb-93a4-dad6e029c8fd..jpg"/>
          <p:cNvPicPr>
            <a:picLocks noChangeAspect="1"/>
          </p:cNvPicPr>
          <p:nvPr/>
        </p:nvPicPr>
        <p:blipFill>
          <a:blip r:embed="rId4" cstate="print"/>
          <a:stretch>
            <a:fillRect/>
          </a:stretch>
        </p:blipFill>
        <p:spPr>
          <a:xfrm>
            <a:off x="2483768" y="3284984"/>
            <a:ext cx="4122217" cy="2741983"/>
          </a:xfrm>
          <a:prstGeom prst="rect">
            <a:avLst/>
          </a:prstGeom>
        </p:spPr>
      </p:pic>
      <p:sp>
        <p:nvSpPr>
          <p:cNvPr id="2" name="Segnaposto piè di pagina 1"/>
          <p:cNvSpPr>
            <a:spLocks noGrp="1"/>
          </p:cNvSpPr>
          <p:nvPr>
            <p:ph type="ftr" sz="quarter" idx="11"/>
          </p:nvPr>
        </p:nvSpPr>
        <p:spPr/>
        <p:txBody>
          <a:bodyPr/>
          <a:lstStyle/>
          <a:p>
            <a:r>
              <a:rPr lang="it-IT" smtClean="0"/>
              <a:t>prof. Vincenzo Cremone</a:t>
            </a:r>
            <a:endParaRPr lang="it-IT"/>
          </a:p>
        </p:txBody>
      </p:sp>
      <p:sp>
        <p:nvSpPr>
          <p:cNvPr id="3" name="CasellaDiTesto 2"/>
          <p:cNvSpPr txBox="1"/>
          <p:nvPr/>
        </p:nvSpPr>
        <p:spPr>
          <a:xfrm>
            <a:off x="179512" y="116632"/>
            <a:ext cx="5544616" cy="3046988"/>
          </a:xfrm>
          <a:prstGeom prst="rect">
            <a:avLst/>
          </a:prstGeom>
          <a:noFill/>
        </p:spPr>
        <p:txBody>
          <a:bodyPr wrap="square" rtlCol="0">
            <a:spAutoFit/>
          </a:bodyPr>
          <a:lstStyle/>
          <a:p>
            <a:r>
              <a:rPr lang="it-IT" b="1" dirty="0" smtClean="0">
                <a:solidFill>
                  <a:srgbClr val="FFFF00"/>
                </a:solidFill>
                <a:effectLst>
                  <a:outerShdw blurRad="38100" dist="38100" dir="2700000" algn="tl">
                    <a:srgbClr val="000000">
                      <a:alpha val="43137"/>
                    </a:srgbClr>
                  </a:outerShdw>
                </a:effectLst>
              </a:rPr>
              <a:t>Sembra, comunque, che il popolo siciliano marchi di più il senso del lutto, della sofferenza </a:t>
            </a:r>
            <a:r>
              <a:rPr lang="it-IT" b="1" i="1" dirty="0" smtClean="0">
                <a:solidFill>
                  <a:srgbClr val="FFFF00"/>
                </a:solidFill>
                <a:effectLst>
                  <a:outerShdw blurRad="38100" dist="38100" dir="2700000" algn="tl">
                    <a:srgbClr val="000000">
                      <a:alpha val="43137"/>
                    </a:srgbClr>
                  </a:outerShdw>
                </a:effectLst>
              </a:rPr>
              <a:t>(il venerdì santo) </a:t>
            </a:r>
            <a:r>
              <a:rPr lang="it-IT" b="1" dirty="0" smtClean="0">
                <a:solidFill>
                  <a:srgbClr val="FFFF00"/>
                </a:solidFill>
                <a:effectLst>
                  <a:outerShdw blurRad="38100" dist="38100" dir="2700000" algn="tl">
                    <a:srgbClr val="000000">
                      <a:alpha val="43137"/>
                    </a:srgbClr>
                  </a:outerShdw>
                </a:effectLst>
              </a:rPr>
              <a:t>che quello della gioia della domenica di Pasqua.</a:t>
            </a:r>
            <a:endParaRPr lang="it-IT" b="1" dirty="0">
              <a:solidFill>
                <a:srgbClr val="FFFF00"/>
              </a:solidFill>
              <a:effectLst>
                <a:outerShdw blurRad="38100" dist="38100" dir="2700000" algn="tl">
                  <a:srgbClr val="000000">
                    <a:alpha val="43137"/>
                  </a:srgbClr>
                </a:outerShdw>
              </a:effectLst>
            </a:endParaRPr>
          </a:p>
        </p:txBody>
      </p:sp>
      <p:pic>
        <p:nvPicPr>
          <p:cNvPr id="4" name="Immagine 3" descr="b_n.jpg"/>
          <p:cNvPicPr>
            <a:picLocks noChangeAspect="1"/>
          </p:cNvPicPr>
          <p:nvPr/>
        </p:nvPicPr>
        <p:blipFill>
          <a:blip r:embed="rId5" cstate="print"/>
          <a:stretch>
            <a:fillRect/>
          </a:stretch>
        </p:blipFill>
        <p:spPr>
          <a:xfrm>
            <a:off x="5436096" y="421250"/>
            <a:ext cx="3456384" cy="30797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magine 4" descr="4615520909_159f019ef1_z.jpg"/>
          <p:cNvPicPr>
            <a:picLocks noChangeAspect="1"/>
          </p:cNvPicPr>
          <p:nvPr/>
        </p:nvPicPr>
        <p:blipFill>
          <a:blip r:embed="rId6" cstate="print"/>
          <a:stretch>
            <a:fillRect/>
          </a:stretch>
        </p:blipFill>
        <p:spPr>
          <a:xfrm>
            <a:off x="251519" y="3212976"/>
            <a:ext cx="2799563" cy="187220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prof. Vincenzo Cremone</a:t>
            </a:r>
            <a:endParaRPr lang="it-IT"/>
          </a:p>
        </p:txBody>
      </p:sp>
      <p:sp>
        <p:nvSpPr>
          <p:cNvPr id="4" name="CasellaDiTesto 3"/>
          <p:cNvSpPr txBox="1"/>
          <p:nvPr/>
        </p:nvSpPr>
        <p:spPr>
          <a:xfrm>
            <a:off x="179512" y="188640"/>
            <a:ext cx="3960440" cy="4524315"/>
          </a:xfrm>
          <a:prstGeom prst="rect">
            <a:avLst/>
          </a:prstGeom>
          <a:noFill/>
        </p:spPr>
        <p:txBody>
          <a:bodyPr wrap="square" rtlCol="0">
            <a:spAutoFit/>
          </a:bodyPr>
          <a:lstStyle/>
          <a:p>
            <a:r>
              <a:rPr lang="it-IT" b="1" dirty="0" smtClean="0">
                <a:solidFill>
                  <a:srgbClr val="FFFF00"/>
                </a:solidFill>
                <a:effectLst>
                  <a:outerShdw blurRad="38100" dist="38100" dir="2700000" algn="tl">
                    <a:srgbClr val="000000">
                      <a:alpha val="43137"/>
                    </a:srgbClr>
                  </a:outerShdw>
                </a:effectLst>
              </a:rPr>
              <a:t>Il fatto che in tanti nostri paesi stia subentrando la moda di realizzare la drammatizzazione della Passione di Gesù, durante la Settimana Santa, ne è la dimostrazione.</a:t>
            </a:r>
            <a:endParaRPr lang="it-IT" b="1" dirty="0">
              <a:solidFill>
                <a:srgbClr val="FFFF00"/>
              </a:solidFill>
              <a:effectLst>
                <a:outerShdw blurRad="38100" dist="38100" dir="2700000" algn="tl">
                  <a:srgbClr val="000000">
                    <a:alpha val="43137"/>
                  </a:srgbClr>
                </a:outerShdw>
              </a:effectLst>
            </a:endParaRPr>
          </a:p>
        </p:txBody>
      </p:sp>
      <p:pic>
        <p:nvPicPr>
          <p:cNvPr id="5" name="Immagine 4" descr="6.jpg"/>
          <p:cNvPicPr>
            <a:picLocks noChangeAspect="1"/>
          </p:cNvPicPr>
          <p:nvPr/>
        </p:nvPicPr>
        <p:blipFill>
          <a:blip r:embed="rId2" cstate="print"/>
          <a:stretch>
            <a:fillRect/>
          </a:stretch>
        </p:blipFill>
        <p:spPr>
          <a:xfrm>
            <a:off x="4646168" y="260648"/>
            <a:ext cx="4280713" cy="6453336"/>
          </a:xfrm>
          <a:prstGeom prst="rect">
            <a:avLst/>
          </a:prstGeom>
          <a:ln>
            <a:noFill/>
          </a:ln>
          <a:effectLst>
            <a:outerShdw blurRad="190500" algn="tl" rotWithShape="0">
              <a:srgbClr val="000000">
                <a:alpha val="70000"/>
              </a:srgbClr>
            </a:outerShdw>
          </a:effectLst>
        </p:spPr>
      </p:pic>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prof. Vincenzo Cremone</a:t>
            </a:r>
            <a:endParaRPr lang="it-IT"/>
          </a:p>
        </p:txBody>
      </p:sp>
      <p:sp>
        <p:nvSpPr>
          <p:cNvPr id="3" name="CasellaDiTesto 2"/>
          <p:cNvSpPr txBox="1"/>
          <p:nvPr/>
        </p:nvSpPr>
        <p:spPr>
          <a:xfrm>
            <a:off x="4716016" y="332656"/>
            <a:ext cx="4104456" cy="5016758"/>
          </a:xfrm>
          <a:prstGeom prst="rect">
            <a:avLst/>
          </a:prstGeom>
          <a:noFill/>
        </p:spPr>
        <p:txBody>
          <a:bodyPr wrap="square" rtlCol="0">
            <a:spAutoFit/>
          </a:bodyPr>
          <a:lstStyle/>
          <a:p>
            <a:pPr algn="r"/>
            <a:r>
              <a:rPr lang="it-IT" sz="4000" b="1" dirty="0" smtClean="0">
                <a:solidFill>
                  <a:srgbClr val="FFFF00"/>
                </a:solidFill>
                <a:effectLst>
                  <a:outerShdw blurRad="38100" dist="38100" dir="2700000" algn="tl">
                    <a:srgbClr val="000000">
                      <a:alpha val="43137"/>
                    </a:srgbClr>
                  </a:outerShdw>
                </a:effectLst>
              </a:rPr>
              <a:t>Il rischio della devozione senza impegno nella vita è di restare  sulla scia dell’emozione, all’esterno della rappresentazione. </a:t>
            </a:r>
            <a:endParaRPr lang="it-IT" sz="4000" b="1" dirty="0">
              <a:solidFill>
                <a:srgbClr val="FFFF00"/>
              </a:solidFill>
              <a:effectLst>
                <a:outerShdw blurRad="38100" dist="38100" dir="2700000" algn="tl">
                  <a:srgbClr val="000000">
                    <a:alpha val="43137"/>
                  </a:srgbClr>
                </a:outerShdw>
              </a:effectLst>
            </a:endParaRPr>
          </a:p>
        </p:txBody>
      </p:sp>
      <p:pic>
        <p:nvPicPr>
          <p:cNvPr id="5" name="Immagine 4" descr="8629506938_9d46591257_z.jpg"/>
          <p:cNvPicPr>
            <a:picLocks noChangeAspect="1"/>
          </p:cNvPicPr>
          <p:nvPr/>
        </p:nvPicPr>
        <p:blipFill>
          <a:blip r:embed="rId2" cstate="print"/>
          <a:stretch>
            <a:fillRect/>
          </a:stretch>
        </p:blipFill>
        <p:spPr>
          <a:xfrm>
            <a:off x="251520" y="404664"/>
            <a:ext cx="4197188" cy="5760640"/>
          </a:xfrm>
          <a:prstGeom prst="rect">
            <a:avLst/>
          </a:prstGeom>
          <a:ln>
            <a:noFill/>
          </a:ln>
          <a:effectLst>
            <a:outerShdw blurRad="190500" algn="tl" rotWithShape="0">
              <a:srgbClr val="000000">
                <a:alpha val="70000"/>
              </a:srgbClr>
            </a:outerShdw>
          </a:effectLst>
        </p:spPr>
      </p:pic>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72000"/>
            <a:lum/>
          </a:blip>
          <a:srcRect/>
          <a:stretch>
            <a:fillRect t="-3000" b="-31000"/>
          </a:stretch>
        </a:blipFill>
        <a:effectLst/>
      </p:bgPr>
    </p:bg>
    <p:spTree>
      <p:nvGrpSpPr>
        <p:cNvPr id="1" name=""/>
        <p:cNvGrpSpPr/>
        <p:nvPr/>
      </p:nvGrpSpPr>
      <p:grpSpPr>
        <a:xfrm>
          <a:off x="0" y="0"/>
          <a:ext cx="0" cy="0"/>
          <a:chOff x="0" y="0"/>
          <a:chExt cx="0" cy="0"/>
        </a:xfrm>
      </p:grpSpPr>
      <p:sp>
        <p:nvSpPr>
          <p:cNvPr id="2" name="Segnaposto piè di pagina 1"/>
          <p:cNvSpPr>
            <a:spLocks noGrp="1"/>
          </p:cNvSpPr>
          <p:nvPr>
            <p:ph type="ftr" sz="quarter" idx="3"/>
          </p:nvPr>
        </p:nvSpPr>
        <p:spPr/>
        <p:txBody>
          <a:bodyPr/>
          <a:lstStyle/>
          <a:p>
            <a:r>
              <a:rPr lang="it-IT" smtClean="0"/>
              <a:t>prof. Vincenzo Cremone</a:t>
            </a:r>
            <a:endParaRPr lang="it-IT"/>
          </a:p>
        </p:txBody>
      </p:sp>
      <p:sp>
        <p:nvSpPr>
          <p:cNvPr id="4" name="CasellaDiTesto 3"/>
          <p:cNvSpPr txBox="1"/>
          <p:nvPr/>
        </p:nvSpPr>
        <p:spPr>
          <a:xfrm>
            <a:off x="5796136" y="404664"/>
            <a:ext cx="3312368" cy="5016758"/>
          </a:xfrm>
          <a:prstGeom prst="rect">
            <a:avLst/>
          </a:prstGeom>
          <a:noFill/>
        </p:spPr>
        <p:txBody>
          <a:bodyPr wrap="square" rtlCol="0">
            <a:spAutoFit/>
          </a:bodyPr>
          <a:lstStyle/>
          <a:p>
            <a:r>
              <a:rPr lang="it-IT" sz="4000" b="1" dirty="0" smtClean="0">
                <a:solidFill>
                  <a:schemeClr val="bg1">
                    <a:lumMod val="50000"/>
                  </a:schemeClr>
                </a:solidFill>
                <a:effectLst>
                  <a:outerShdw blurRad="38100" dist="38100" dir="2700000" algn="tl">
                    <a:srgbClr val="000000">
                      <a:alpha val="43137"/>
                    </a:srgbClr>
                  </a:outerShdw>
                </a:effectLst>
              </a:rPr>
              <a:t>“Poche cose riescono bene in Sicilia come il lutto, </a:t>
            </a:r>
          </a:p>
          <a:p>
            <a:r>
              <a:rPr lang="it-IT" sz="4000" b="1" dirty="0" smtClean="0">
                <a:solidFill>
                  <a:schemeClr val="bg1">
                    <a:lumMod val="50000"/>
                  </a:schemeClr>
                </a:solidFill>
                <a:effectLst>
                  <a:outerShdw blurRad="38100" dist="38100" dir="2700000" algn="tl">
                    <a:srgbClr val="000000">
                      <a:alpha val="43137"/>
                    </a:srgbClr>
                  </a:outerShdw>
                </a:effectLst>
              </a:rPr>
              <a:t>perché il culto più antico è quello della morte”.</a:t>
            </a:r>
            <a:endParaRPr lang="it-IT" sz="4000" b="1" dirty="0">
              <a:solidFill>
                <a:schemeClr val="bg1">
                  <a:lumMod val="50000"/>
                </a:schemeClr>
              </a:solidFill>
              <a:effectLst>
                <a:outerShdw blurRad="38100" dist="38100" dir="2700000" algn="tl">
                  <a:srgbClr val="000000">
                    <a:alpha val="43137"/>
                  </a:srgbClr>
                </a:outerShdw>
              </a:effectLst>
            </a:endParaRPr>
          </a:p>
        </p:txBody>
      </p:sp>
      <p:sp>
        <p:nvSpPr>
          <p:cNvPr id="8" name="CasellaDiTesto 7"/>
          <p:cNvSpPr txBox="1"/>
          <p:nvPr/>
        </p:nvSpPr>
        <p:spPr>
          <a:xfrm>
            <a:off x="6444208" y="5373216"/>
            <a:ext cx="2627784" cy="461665"/>
          </a:xfrm>
          <a:prstGeom prst="rect">
            <a:avLst/>
          </a:prstGeom>
          <a:noFill/>
        </p:spPr>
        <p:txBody>
          <a:bodyPr wrap="square" rtlCol="0">
            <a:spAutoFit/>
          </a:bodyPr>
          <a:lstStyle/>
          <a:p>
            <a:pPr algn="ctr"/>
            <a:r>
              <a:rPr lang="it-IT" sz="2400" b="1" dirty="0" err="1" smtClean="0">
                <a:solidFill>
                  <a:schemeClr val="bg1">
                    <a:lumMod val="50000"/>
                  </a:schemeClr>
                </a:solidFill>
                <a:effectLst>
                  <a:outerShdw blurRad="38100" dist="38100" dir="2700000" algn="tl">
                    <a:srgbClr val="000000">
                      <a:alpha val="43137"/>
                    </a:srgbClr>
                  </a:outerShdw>
                </a:effectLst>
              </a:rPr>
              <a:t>Vitaliano</a:t>
            </a:r>
            <a:r>
              <a:rPr lang="it-IT" sz="2400" b="1" dirty="0" smtClean="0">
                <a:solidFill>
                  <a:schemeClr val="bg1">
                    <a:lumMod val="50000"/>
                  </a:schemeClr>
                </a:solidFill>
                <a:effectLst>
                  <a:outerShdw blurRad="38100" dist="38100" dir="2700000" algn="tl">
                    <a:srgbClr val="000000">
                      <a:alpha val="43137"/>
                    </a:srgbClr>
                  </a:outerShdw>
                </a:effectLst>
              </a:rPr>
              <a:t> </a:t>
            </a:r>
            <a:r>
              <a:rPr lang="it-IT" sz="2400" b="1" dirty="0" err="1" smtClean="0">
                <a:solidFill>
                  <a:schemeClr val="bg1">
                    <a:lumMod val="50000"/>
                  </a:schemeClr>
                </a:solidFill>
                <a:effectLst>
                  <a:outerShdw blurRad="38100" dist="38100" dir="2700000" algn="tl">
                    <a:srgbClr val="000000">
                      <a:alpha val="43137"/>
                    </a:srgbClr>
                  </a:outerShdw>
                </a:effectLst>
              </a:rPr>
              <a:t>Brancati</a:t>
            </a:r>
            <a:endParaRPr lang="it-IT" sz="2400" b="1" dirty="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prof. Vincenzo Cremone</a:t>
            </a:r>
            <a:endParaRPr lang="it-IT"/>
          </a:p>
        </p:txBody>
      </p:sp>
      <p:sp>
        <p:nvSpPr>
          <p:cNvPr id="3" name="CasellaDiTesto 2"/>
          <p:cNvSpPr txBox="1"/>
          <p:nvPr/>
        </p:nvSpPr>
        <p:spPr>
          <a:xfrm>
            <a:off x="323528" y="332656"/>
            <a:ext cx="2952328" cy="3970318"/>
          </a:xfrm>
          <a:prstGeom prst="rect">
            <a:avLst/>
          </a:prstGeom>
          <a:noFill/>
        </p:spPr>
        <p:txBody>
          <a:bodyPr wrap="square" rtlCol="0">
            <a:spAutoFit/>
          </a:bodyPr>
          <a:lstStyle/>
          <a:p>
            <a:r>
              <a:rPr lang="it-IT" sz="3600" b="1" dirty="0" smtClean="0">
                <a:solidFill>
                  <a:srgbClr val="FFFF00"/>
                </a:solidFill>
                <a:effectLst>
                  <a:outerShdw blurRad="38100" dist="38100" dir="2700000" algn="tl">
                    <a:srgbClr val="000000">
                      <a:alpha val="43137"/>
                    </a:srgbClr>
                  </a:outerShdw>
                </a:effectLst>
              </a:rPr>
              <a:t>È facile fermarsi a guardare e lasciarsi coinvolgere emotivamente da un morto.</a:t>
            </a:r>
            <a:endParaRPr lang="it-IT" sz="3600" b="1" dirty="0">
              <a:solidFill>
                <a:srgbClr val="FFFF00"/>
              </a:solidFill>
              <a:effectLst>
                <a:outerShdw blurRad="38100" dist="38100" dir="2700000" algn="tl">
                  <a:srgbClr val="000000">
                    <a:alpha val="43137"/>
                  </a:srgbClr>
                </a:outerShdw>
              </a:effectLst>
            </a:endParaRPr>
          </a:p>
        </p:txBody>
      </p:sp>
      <p:pic>
        <p:nvPicPr>
          <p:cNvPr id="4" name="Immagine 3" descr="letto5.jpg"/>
          <p:cNvPicPr>
            <a:picLocks noChangeAspect="1"/>
          </p:cNvPicPr>
          <p:nvPr/>
        </p:nvPicPr>
        <p:blipFill>
          <a:blip r:embed="rId2" cstate="print"/>
          <a:stretch>
            <a:fillRect/>
          </a:stretch>
        </p:blipFill>
        <p:spPr>
          <a:xfrm>
            <a:off x="3064763" y="620688"/>
            <a:ext cx="5635790" cy="5544616"/>
          </a:xfrm>
          <a:prstGeom prst="rect">
            <a:avLst/>
          </a:prstGeom>
          <a:ln>
            <a:noFill/>
          </a:ln>
          <a:effectLst>
            <a:softEdge rad="112500"/>
          </a:effectLst>
        </p:spPr>
      </p:pic>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4547280395_ed3034c4a3.jpg"/>
          <p:cNvPicPr>
            <a:picLocks noChangeAspect="1"/>
          </p:cNvPicPr>
          <p:nvPr/>
        </p:nvPicPr>
        <p:blipFill>
          <a:blip r:embed="rId2" cstate="print"/>
          <a:stretch>
            <a:fillRect/>
          </a:stretch>
        </p:blipFill>
        <p:spPr>
          <a:xfrm>
            <a:off x="5436096" y="0"/>
            <a:ext cx="3167885" cy="3308920"/>
          </a:xfrm>
          <a:prstGeom prst="ellipse">
            <a:avLst/>
          </a:prstGeom>
          <a:ln>
            <a:noFill/>
          </a:ln>
          <a:effectLst>
            <a:softEdge rad="112500"/>
          </a:effectLst>
        </p:spPr>
      </p:pic>
      <p:sp>
        <p:nvSpPr>
          <p:cNvPr id="2" name="Segnaposto piè di pagina 1"/>
          <p:cNvSpPr>
            <a:spLocks noGrp="1"/>
          </p:cNvSpPr>
          <p:nvPr>
            <p:ph type="ftr" sz="quarter" idx="11"/>
          </p:nvPr>
        </p:nvSpPr>
        <p:spPr/>
        <p:txBody>
          <a:bodyPr/>
          <a:lstStyle/>
          <a:p>
            <a:r>
              <a:rPr lang="it-IT" smtClean="0"/>
              <a:t>prof. Vincenzo Cremone</a:t>
            </a:r>
            <a:endParaRPr lang="it-IT"/>
          </a:p>
        </p:txBody>
      </p:sp>
      <p:sp>
        <p:nvSpPr>
          <p:cNvPr id="3" name="CasellaDiTesto 2"/>
          <p:cNvSpPr txBox="1"/>
          <p:nvPr/>
        </p:nvSpPr>
        <p:spPr>
          <a:xfrm>
            <a:off x="5111552" y="2708920"/>
            <a:ext cx="4032448" cy="3600400"/>
          </a:xfrm>
          <a:prstGeom prst="rect">
            <a:avLst/>
          </a:prstGeom>
          <a:noFill/>
        </p:spPr>
        <p:txBody>
          <a:bodyPr wrap="square" rtlCol="0">
            <a:spAutoFit/>
          </a:bodyPr>
          <a:lstStyle/>
          <a:p>
            <a:pPr algn="r"/>
            <a:r>
              <a:rPr lang="it-IT" b="1" dirty="0" smtClean="0">
                <a:solidFill>
                  <a:srgbClr val="FFFF00"/>
                </a:solidFill>
                <a:effectLst>
                  <a:outerShdw blurRad="38100" dist="38100" dir="2700000" algn="tl">
                    <a:srgbClr val="000000">
                      <a:alpha val="43137"/>
                    </a:srgbClr>
                  </a:outerShdw>
                </a:effectLst>
              </a:rPr>
              <a:t>Così come è facile lasciarsi trasportare emotivamente dall’entusiasmo di una folla che acclama ad un simulacro variopinto e aitante.</a:t>
            </a:r>
            <a:endParaRPr lang="it-IT" b="1" dirty="0">
              <a:solidFill>
                <a:srgbClr val="FFFF00"/>
              </a:solidFill>
              <a:effectLst>
                <a:outerShdw blurRad="38100" dist="38100" dir="2700000" algn="tl">
                  <a:srgbClr val="000000">
                    <a:alpha val="43137"/>
                  </a:srgbClr>
                </a:outerShdw>
              </a:effectLst>
            </a:endParaRPr>
          </a:p>
        </p:txBody>
      </p:sp>
      <p:pic>
        <p:nvPicPr>
          <p:cNvPr id="4" name="Immagine 3" descr="Screenshot 2015-04-14 19.10.28.png"/>
          <p:cNvPicPr>
            <a:picLocks noChangeAspect="1"/>
          </p:cNvPicPr>
          <p:nvPr/>
        </p:nvPicPr>
        <p:blipFill>
          <a:blip r:embed="rId3" cstate="print"/>
          <a:stretch>
            <a:fillRect/>
          </a:stretch>
        </p:blipFill>
        <p:spPr>
          <a:xfrm>
            <a:off x="395535" y="908720"/>
            <a:ext cx="4219465" cy="5700390"/>
          </a:xfrm>
          <a:prstGeom prst="rect">
            <a:avLst/>
          </a:prstGeom>
          <a:ln>
            <a:noFill/>
          </a:ln>
          <a:effectLst>
            <a:outerShdw blurRad="190500" algn="tl" rotWithShape="0">
              <a:srgbClr val="000000">
                <a:alpha val="70000"/>
              </a:srgbClr>
            </a:outerShdw>
          </a:effectLst>
        </p:spPr>
      </p:pic>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prof. Vincenzo Cremone</a:t>
            </a:r>
            <a:endParaRPr lang="it-IT"/>
          </a:p>
        </p:txBody>
      </p:sp>
      <p:sp>
        <p:nvSpPr>
          <p:cNvPr id="3" name="CasellaDiTesto 2"/>
          <p:cNvSpPr txBox="1"/>
          <p:nvPr/>
        </p:nvSpPr>
        <p:spPr>
          <a:xfrm>
            <a:off x="3995936" y="260648"/>
            <a:ext cx="4896544" cy="4524315"/>
          </a:xfrm>
          <a:prstGeom prst="rect">
            <a:avLst/>
          </a:prstGeom>
          <a:noFill/>
        </p:spPr>
        <p:txBody>
          <a:bodyPr wrap="square" rtlCol="0">
            <a:spAutoFit/>
          </a:bodyPr>
          <a:lstStyle/>
          <a:p>
            <a:pPr algn="r"/>
            <a:r>
              <a:rPr lang="it-IT" b="1" dirty="0" smtClean="0">
                <a:solidFill>
                  <a:srgbClr val="FFFF00"/>
                </a:solidFill>
                <a:effectLst>
                  <a:outerShdw blurRad="38100" dist="38100" dir="2700000" algn="tl">
                    <a:srgbClr val="000000">
                      <a:alpha val="43137"/>
                    </a:srgbClr>
                  </a:outerShdw>
                </a:effectLst>
              </a:rPr>
              <a:t>La religiosità della pietà popolare ha un rischio: allontana la fede dalla vita. La devozione, se non permea la vita con il senso del vangelo, resta fragile. Questo è uno dei pericoli della religiosità popolare. Resta esteriore.</a:t>
            </a:r>
            <a:endParaRPr lang="it-IT" b="1" dirty="0">
              <a:solidFill>
                <a:srgbClr val="FFFF00"/>
              </a:solidFill>
              <a:effectLst>
                <a:outerShdw blurRad="38100" dist="38100" dir="2700000" algn="tl">
                  <a:srgbClr val="000000">
                    <a:alpha val="43137"/>
                  </a:srgbClr>
                </a:outerShdw>
              </a:effectLst>
            </a:endParaRPr>
          </a:p>
        </p:txBody>
      </p:sp>
      <p:pic>
        <p:nvPicPr>
          <p:cNvPr id="4" name="Immagine 3" descr="timthumb.jpg"/>
          <p:cNvPicPr>
            <a:picLocks noChangeAspect="1"/>
          </p:cNvPicPr>
          <p:nvPr/>
        </p:nvPicPr>
        <p:blipFill>
          <a:blip r:embed="rId2" cstate="print"/>
          <a:stretch>
            <a:fillRect/>
          </a:stretch>
        </p:blipFill>
        <p:spPr>
          <a:xfrm>
            <a:off x="2195736" y="4293096"/>
            <a:ext cx="3168352" cy="2376264"/>
          </a:xfrm>
          <a:prstGeom prst="rect">
            <a:avLst/>
          </a:prstGeom>
          <a:ln>
            <a:noFill/>
          </a:ln>
          <a:effectLst>
            <a:outerShdw blurRad="292100" dist="139700" dir="2700000" algn="tl" rotWithShape="0">
              <a:srgbClr val="333333">
                <a:alpha val="65000"/>
              </a:srgbClr>
            </a:outerShdw>
          </a:effectLst>
        </p:spPr>
      </p:pic>
      <p:pic>
        <p:nvPicPr>
          <p:cNvPr id="5" name="Immagine 4" descr="458804489_d07d2d7d3c_z.jpg"/>
          <p:cNvPicPr>
            <a:picLocks noChangeAspect="1"/>
          </p:cNvPicPr>
          <p:nvPr/>
        </p:nvPicPr>
        <p:blipFill>
          <a:blip r:embed="rId3" cstate="print"/>
          <a:stretch>
            <a:fillRect/>
          </a:stretch>
        </p:blipFill>
        <p:spPr>
          <a:xfrm>
            <a:off x="323528" y="3429000"/>
            <a:ext cx="2088232" cy="3122590"/>
          </a:xfrm>
          <a:prstGeom prst="rect">
            <a:avLst/>
          </a:prstGeom>
          <a:ln>
            <a:noFill/>
          </a:ln>
          <a:effectLst>
            <a:softEdge rad="112500"/>
          </a:effectLst>
        </p:spPr>
      </p:pic>
      <p:pic>
        <p:nvPicPr>
          <p:cNvPr id="6" name="Immagine 5" descr="Mazzarino_169-08-39-00-9464.jpg"/>
          <p:cNvPicPr>
            <a:picLocks noChangeAspect="1"/>
          </p:cNvPicPr>
          <p:nvPr/>
        </p:nvPicPr>
        <p:blipFill>
          <a:blip r:embed="rId4" cstate="print"/>
          <a:stretch>
            <a:fillRect/>
          </a:stretch>
        </p:blipFill>
        <p:spPr>
          <a:xfrm>
            <a:off x="251520" y="836712"/>
            <a:ext cx="3845088" cy="2880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prof. Vincenzo Cremone</a:t>
            </a:r>
            <a:endParaRPr lang="it-IT"/>
          </a:p>
        </p:txBody>
      </p:sp>
      <p:sp>
        <p:nvSpPr>
          <p:cNvPr id="3" name="CasellaDiTesto 2"/>
          <p:cNvSpPr txBox="1"/>
          <p:nvPr/>
        </p:nvSpPr>
        <p:spPr>
          <a:xfrm>
            <a:off x="467544" y="2875002"/>
            <a:ext cx="8424936" cy="1107996"/>
          </a:xfrm>
          <a:prstGeom prst="rect">
            <a:avLst/>
          </a:prstGeom>
          <a:noFill/>
        </p:spPr>
        <p:txBody>
          <a:bodyPr wrap="square" rtlCol="0">
            <a:spAutoFit/>
          </a:bodyPr>
          <a:lstStyle/>
          <a:p>
            <a:pPr algn="ctr"/>
            <a:r>
              <a:rPr lang="it-IT" sz="6600" b="1" i="1" dirty="0" smtClean="0">
                <a:solidFill>
                  <a:srgbClr val="FFFF00"/>
                </a:solidFill>
                <a:effectLst>
                  <a:outerShdw blurRad="38100" dist="38100" dir="2700000" algn="tl">
                    <a:srgbClr val="000000">
                      <a:alpha val="43137"/>
                    </a:srgbClr>
                  </a:outerShdw>
                </a:effectLst>
              </a:rPr>
              <a:t>La fede è tutt’altra cosa</a:t>
            </a:r>
            <a:endParaRPr lang="it-IT" sz="6600" b="1" i="1" dirty="0">
              <a:solidFill>
                <a:srgbClr val="FFFF00"/>
              </a:solidFill>
              <a:effectLst>
                <a:outerShdw blurRad="38100" dist="38100" dir="2700000" algn="tl">
                  <a:srgbClr val="000000">
                    <a:alpha val="43137"/>
                  </a:srgbClr>
                </a:outerShdw>
              </a:effectLst>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piè di pagina 7"/>
          <p:cNvSpPr>
            <a:spLocks noGrp="1"/>
          </p:cNvSpPr>
          <p:nvPr>
            <p:ph type="ftr" sz="quarter" idx="11"/>
          </p:nvPr>
        </p:nvSpPr>
        <p:spPr/>
        <p:txBody>
          <a:bodyPr/>
          <a:lstStyle/>
          <a:p>
            <a:r>
              <a:rPr lang="it-IT" smtClean="0"/>
              <a:t>prof. Vincenzo Cremone</a:t>
            </a:r>
            <a:endParaRPr lang="it-IT"/>
          </a:p>
        </p:txBody>
      </p:sp>
      <p:sp>
        <p:nvSpPr>
          <p:cNvPr id="3" name="CasellaDiTesto 2"/>
          <p:cNvSpPr txBox="1"/>
          <p:nvPr/>
        </p:nvSpPr>
        <p:spPr>
          <a:xfrm>
            <a:off x="323528" y="332656"/>
            <a:ext cx="6264696" cy="2062103"/>
          </a:xfrm>
          <a:prstGeom prst="rect">
            <a:avLst/>
          </a:prstGeom>
          <a:noFill/>
        </p:spPr>
        <p:txBody>
          <a:bodyPr wrap="square" rtlCol="0">
            <a:spAutoFit/>
          </a:bodyPr>
          <a:lstStyle/>
          <a:p>
            <a:pPr algn="just"/>
            <a:r>
              <a:rPr lang="it-IT" b="1" dirty="0" smtClean="0">
                <a:solidFill>
                  <a:srgbClr val="FFFF00"/>
                </a:solidFill>
                <a:effectLst>
                  <a:outerShdw blurRad="38100" dist="38100" dir="2700000" algn="tl">
                    <a:srgbClr val="000000">
                      <a:alpha val="43137"/>
                    </a:srgbClr>
                  </a:outerShdw>
                </a:effectLst>
              </a:rPr>
              <a:t>Immaginate, quando muore una persona giovane nei nostri paesi la gente si trova anche fuori dalla chiesa per assistere al suo funerale.</a:t>
            </a:r>
            <a:endParaRPr lang="it-IT" b="1" dirty="0">
              <a:solidFill>
                <a:srgbClr val="FFFF00"/>
              </a:solidFill>
              <a:effectLst>
                <a:outerShdw blurRad="38100" dist="38100" dir="2700000" algn="tl">
                  <a:srgbClr val="000000">
                    <a:alpha val="43137"/>
                  </a:srgbClr>
                </a:outerShdw>
              </a:effectLst>
            </a:endParaRPr>
          </a:p>
        </p:txBody>
      </p:sp>
      <p:pic>
        <p:nvPicPr>
          <p:cNvPr id="4" name="Immagine 3" descr="img_46910_74879.jpg"/>
          <p:cNvPicPr>
            <a:picLocks noChangeAspect="1"/>
          </p:cNvPicPr>
          <p:nvPr/>
        </p:nvPicPr>
        <p:blipFill>
          <a:blip r:embed="rId2" cstate="print"/>
          <a:stretch>
            <a:fillRect/>
          </a:stretch>
        </p:blipFill>
        <p:spPr>
          <a:xfrm>
            <a:off x="2699792" y="2636912"/>
            <a:ext cx="5652174" cy="374927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prof. Vincenzo Cremone</a:t>
            </a:r>
            <a:endParaRPr lang="it-IT"/>
          </a:p>
        </p:txBody>
      </p:sp>
      <p:sp>
        <p:nvSpPr>
          <p:cNvPr id="3" name="CasellaDiTesto 2"/>
          <p:cNvSpPr txBox="1"/>
          <p:nvPr/>
        </p:nvSpPr>
        <p:spPr>
          <a:xfrm>
            <a:off x="3419872" y="3970799"/>
            <a:ext cx="5472608" cy="2554545"/>
          </a:xfrm>
          <a:prstGeom prst="rect">
            <a:avLst/>
          </a:prstGeom>
          <a:noFill/>
        </p:spPr>
        <p:txBody>
          <a:bodyPr wrap="square" rtlCol="0">
            <a:spAutoFit/>
          </a:bodyPr>
          <a:lstStyle/>
          <a:p>
            <a:pPr algn="just"/>
            <a:r>
              <a:rPr lang="it-IT" b="1" dirty="0" smtClean="0">
                <a:solidFill>
                  <a:srgbClr val="FFFF00"/>
                </a:solidFill>
                <a:effectLst>
                  <a:outerShdw blurRad="38100" dist="38100" dir="2700000" algn="tl">
                    <a:srgbClr val="000000">
                      <a:alpha val="43137"/>
                    </a:srgbClr>
                  </a:outerShdw>
                </a:effectLst>
              </a:rPr>
              <a:t>Questo sta a dimostrare come il culto per i morti è molto radicato sia nel nostro popolo che in tanti altri popoli della terra.</a:t>
            </a:r>
          </a:p>
        </p:txBody>
      </p:sp>
      <p:pic>
        <p:nvPicPr>
          <p:cNvPr id="4" name="Immagine 3" descr="josef koudelka.jpg"/>
          <p:cNvPicPr>
            <a:picLocks noChangeAspect="1"/>
          </p:cNvPicPr>
          <p:nvPr/>
        </p:nvPicPr>
        <p:blipFill>
          <a:blip r:embed="rId2" cstate="print">
            <a:duotone>
              <a:prstClr val="black"/>
              <a:srgbClr val="D9C3A5">
                <a:tint val="50000"/>
                <a:satMod val="180000"/>
              </a:srgbClr>
            </a:duotone>
            <a:lum bright="10000"/>
          </a:blip>
          <a:stretch>
            <a:fillRect/>
          </a:stretch>
        </p:blipFill>
        <p:spPr>
          <a:xfrm>
            <a:off x="198611" y="188639"/>
            <a:ext cx="5669533" cy="3592293"/>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prof. Vincenzo Cremone</a:t>
            </a:r>
            <a:endParaRPr lang="it-IT"/>
          </a:p>
        </p:txBody>
      </p:sp>
      <p:pic>
        <p:nvPicPr>
          <p:cNvPr id="3" name="Immagine 2" descr="8629741674_053e641a8f.jpg"/>
          <p:cNvPicPr>
            <a:picLocks noChangeAspect="1"/>
          </p:cNvPicPr>
          <p:nvPr/>
        </p:nvPicPr>
        <p:blipFill>
          <a:blip r:embed="rId2" cstate="print"/>
          <a:stretch>
            <a:fillRect/>
          </a:stretch>
        </p:blipFill>
        <p:spPr>
          <a:xfrm>
            <a:off x="395536" y="332440"/>
            <a:ext cx="4130774" cy="6202363"/>
          </a:xfrm>
          <a:prstGeom prst="rect">
            <a:avLst/>
          </a:prstGeom>
          <a:ln>
            <a:noFill/>
          </a:ln>
          <a:effectLst>
            <a:outerShdw blurRad="190500" algn="tl" rotWithShape="0">
              <a:srgbClr val="000000">
                <a:alpha val="70000"/>
              </a:srgbClr>
            </a:outerShdw>
          </a:effectLst>
        </p:spPr>
      </p:pic>
      <p:pic>
        <p:nvPicPr>
          <p:cNvPr id="7" name="Immagine 6" descr="523351_332929386762461_1935644420_n.jpg"/>
          <p:cNvPicPr>
            <a:picLocks noChangeAspect="1"/>
          </p:cNvPicPr>
          <p:nvPr/>
        </p:nvPicPr>
        <p:blipFill>
          <a:blip r:embed="rId3" cstate="print"/>
          <a:stretch>
            <a:fillRect/>
          </a:stretch>
        </p:blipFill>
        <p:spPr>
          <a:xfrm>
            <a:off x="5076056" y="260648"/>
            <a:ext cx="2517744" cy="3356992"/>
          </a:xfrm>
          <a:prstGeom prst="rect">
            <a:avLst/>
          </a:prstGeom>
          <a:ln>
            <a:noFill/>
          </a:ln>
          <a:effectLst>
            <a:softEdge rad="112500"/>
          </a:effectLst>
        </p:spPr>
      </p:pic>
      <p:pic>
        <p:nvPicPr>
          <p:cNvPr id="11" name="Immagine 10" descr="FB_IMG_1428909072526.jpg"/>
          <p:cNvPicPr>
            <a:picLocks noChangeAspect="1"/>
          </p:cNvPicPr>
          <p:nvPr/>
        </p:nvPicPr>
        <p:blipFill>
          <a:blip r:embed="rId4" cstate="print"/>
          <a:stretch>
            <a:fillRect/>
          </a:stretch>
        </p:blipFill>
        <p:spPr>
          <a:xfrm>
            <a:off x="6300192" y="3573016"/>
            <a:ext cx="2322004" cy="30960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prof. Vincenzo Cremone</a:t>
            </a:r>
            <a:endParaRPr lang="it-IT"/>
          </a:p>
        </p:txBody>
      </p:sp>
      <p:sp>
        <p:nvSpPr>
          <p:cNvPr id="3" name="CasellaDiTesto 2"/>
          <p:cNvSpPr txBox="1"/>
          <p:nvPr/>
        </p:nvSpPr>
        <p:spPr>
          <a:xfrm>
            <a:off x="323528" y="404664"/>
            <a:ext cx="7416824" cy="1569660"/>
          </a:xfrm>
          <a:prstGeom prst="rect">
            <a:avLst/>
          </a:prstGeom>
          <a:noFill/>
        </p:spPr>
        <p:txBody>
          <a:bodyPr wrap="square" rtlCol="0">
            <a:spAutoFit/>
          </a:bodyPr>
          <a:lstStyle/>
          <a:p>
            <a:pPr algn="just">
              <a:lnSpc>
                <a:spcPct val="150000"/>
              </a:lnSpc>
            </a:pPr>
            <a:r>
              <a:rPr lang="it-IT" b="1" dirty="0" smtClean="0">
                <a:solidFill>
                  <a:srgbClr val="FFFF00"/>
                </a:solidFill>
                <a:effectLst>
                  <a:outerShdw blurRad="38100" dist="38100" dir="2700000" algn="tl">
                    <a:srgbClr val="000000">
                      <a:alpha val="43137"/>
                    </a:srgbClr>
                  </a:outerShdw>
                </a:effectLst>
              </a:rPr>
              <a:t>I culti connessi alla vita e alla morte accomunano tutte le religioni. </a:t>
            </a:r>
            <a:endParaRPr lang="it-IT" b="1" dirty="0">
              <a:solidFill>
                <a:srgbClr val="FFFF00"/>
              </a:solidFill>
              <a:effectLst>
                <a:outerShdw blurRad="38100" dist="38100" dir="2700000" algn="tl">
                  <a:srgbClr val="000000">
                    <a:alpha val="43137"/>
                  </a:srgbClr>
                </a:outerShdw>
              </a:effectLst>
            </a:endParaRPr>
          </a:p>
        </p:txBody>
      </p:sp>
      <p:pic>
        <p:nvPicPr>
          <p:cNvPr id="5" name="Immagine 4" descr="0315.jpg"/>
          <p:cNvPicPr>
            <a:picLocks noChangeAspect="1"/>
          </p:cNvPicPr>
          <p:nvPr/>
        </p:nvPicPr>
        <p:blipFill>
          <a:blip r:embed="rId2" cstate="print"/>
          <a:stretch>
            <a:fillRect/>
          </a:stretch>
        </p:blipFill>
        <p:spPr>
          <a:xfrm>
            <a:off x="4588604" y="3501008"/>
            <a:ext cx="4375884" cy="2816096"/>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Immagine 6" descr="467e3ed5bece79c8097f2195b5aa1712.jpg"/>
          <p:cNvPicPr>
            <a:picLocks noChangeAspect="1"/>
          </p:cNvPicPr>
          <p:nvPr/>
        </p:nvPicPr>
        <p:blipFill>
          <a:blip r:embed="rId3" cstate="print"/>
          <a:stretch>
            <a:fillRect/>
          </a:stretch>
        </p:blipFill>
        <p:spPr>
          <a:xfrm>
            <a:off x="539552" y="2132856"/>
            <a:ext cx="4267200" cy="26479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prof. Vincenzo Cremone</a:t>
            </a:r>
            <a:endParaRPr lang="it-IT"/>
          </a:p>
        </p:txBody>
      </p:sp>
      <p:sp>
        <p:nvSpPr>
          <p:cNvPr id="3" name="CasellaDiTesto 2"/>
          <p:cNvSpPr txBox="1"/>
          <p:nvPr/>
        </p:nvSpPr>
        <p:spPr>
          <a:xfrm>
            <a:off x="323528" y="332656"/>
            <a:ext cx="4248472" cy="1569660"/>
          </a:xfrm>
          <a:prstGeom prst="rect">
            <a:avLst/>
          </a:prstGeom>
          <a:noFill/>
        </p:spPr>
        <p:txBody>
          <a:bodyPr wrap="square" rtlCol="0">
            <a:spAutoFit/>
          </a:bodyPr>
          <a:lstStyle/>
          <a:p>
            <a:r>
              <a:rPr lang="it-IT" b="1" dirty="0" smtClean="0">
                <a:solidFill>
                  <a:srgbClr val="FFFF00"/>
                </a:solidFill>
                <a:effectLst>
                  <a:outerShdw blurRad="38100" dist="38100" dir="2700000" algn="tl">
                    <a:srgbClr val="000000">
                      <a:alpha val="43137"/>
                    </a:srgbClr>
                  </a:outerShdw>
                </a:effectLst>
              </a:rPr>
              <a:t>Spesso questi culti sono legati al ciclo della natura:</a:t>
            </a:r>
          </a:p>
        </p:txBody>
      </p:sp>
      <p:sp>
        <p:nvSpPr>
          <p:cNvPr id="4" name="CasellaDiTesto 3"/>
          <p:cNvSpPr txBox="1"/>
          <p:nvPr/>
        </p:nvSpPr>
        <p:spPr>
          <a:xfrm>
            <a:off x="3707904" y="1844824"/>
            <a:ext cx="5112568" cy="769441"/>
          </a:xfrm>
          <a:prstGeom prst="rect">
            <a:avLst/>
          </a:prstGeom>
          <a:noFill/>
        </p:spPr>
        <p:txBody>
          <a:bodyPr wrap="square" rtlCol="0">
            <a:spAutoFit/>
          </a:bodyPr>
          <a:lstStyle/>
          <a:p>
            <a:r>
              <a:rPr lang="it-IT" sz="4400" b="1" i="1" dirty="0" smtClean="0">
                <a:solidFill>
                  <a:srgbClr val="FFFF00"/>
                </a:solidFill>
                <a:effectLst>
                  <a:outerShdw blurRad="38100" dist="38100" dir="2700000" algn="tl">
                    <a:srgbClr val="000000">
                      <a:alpha val="43137"/>
                    </a:srgbClr>
                  </a:outerShdw>
                </a:effectLst>
              </a:rPr>
              <a:t>primavera - nascita</a:t>
            </a:r>
            <a:endParaRPr lang="it-IT" sz="2800" b="1" i="1" dirty="0" smtClean="0">
              <a:solidFill>
                <a:srgbClr val="FFFF00"/>
              </a:solidFill>
              <a:effectLst>
                <a:outerShdw blurRad="38100" dist="38100" dir="2700000" algn="tl">
                  <a:srgbClr val="000000">
                    <a:alpha val="43137"/>
                  </a:srgbClr>
                </a:outerShdw>
              </a:effectLst>
            </a:endParaRPr>
          </a:p>
        </p:txBody>
      </p:sp>
      <p:pic>
        <p:nvPicPr>
          <p:cNvPr id="5" name="Immagine 4" descr="467e3ed5bece79c8097f2195b5aa1712.jpg"/>
          <p:cNvPicPr>
            <a:picLocks noChangeAspect="1"/>
          </p:cNvPicPr>
          <p:nvPr/>
        </p:nvPicPr>
        <p:blipFill>
          <a:blip r:embed="rId2" cstate="print"/>
          <a:stretch>
            <a:fillRect/>
          </a:stretch>
        </p:blipFill>
        <p:spPr>
          <a:xfrm>
            <a:off x="251520" y="1988840"/>
            <a:ext cx="3945416" cy="2448272"/>
          </a:xfrm>
          <a:prstGeom prst="ellipse">
            <a:avLst/>
          </a:prstGeom>
          <a:ln>
            <a:noFill/>
          </a:ln>
          <a:effectLst>
            <a:softEdge rad="112500"/>
          </a:effectLst>
        </p:spPr>
      </p:pic>
      <p:sp>
        <p:nvSpPr>
          <p:cNvPr id="6" name="Rettangolo 5"/>
          <p:cNvSpPr/>
          <p:nvPr/>
        </p:nvSpPr>
        <p:spPr>
          <a:xfrm>
            <a:off x="1187624" y="5085184"/>
            <a:ext cx="4572000" cy="769441"/>
          </a:xfrm>
          <a:prstGeom prst="rect">
            <a:avLst/>
          </a:prstGeom>
        </p:spPr>
        <p:txBody>
          <a:bodyPr>
            <a:spAutoFit/>
          </a:bodyPr>
          <a:lstStyle/>
          <a:p>
            <a:r>
              <a:rPr lang="it-IT" sz="4400" b="1" i="1" dirty="0" smtClean="0">
                <a:solidFill>
                  <a:srgbClr val="FFFF00"/>
                </a:solidFill>
                <a:effectLst>
                  <a:outerShdw blurRad="38100" dist="38100" dir="2700000" algn="tl">
                    <a:srgbClr val="000000">
                      <a:alpha val="43137"/>
                    </a:srgbClr>
                  </a:outerShdw>
                </a:effectLst>
              </a:rPr>
              <a:t>inverno - morte</a:t>
            </a:r>
            <a:endParaRPr lang="it-IT" b="1" i="1" dirty="0">
              <a:solidFill>
                <a:srgbClr val="FFFF00"/>
              </a:solidFill>
              <a:effectLst>
                <a:outerShdw blurRad="38100" dist="38100" dir="2700000" algn="tl">
                  <a:srgbClr val="000000">
                    <a:alpha val="43137"/>
                  </a:srgbClr>
                </a:outerShdw>
              </a:effectLst>
            </a:endParaRPr>
          </a:p>
        </p:txBody>
      </p:sp>
      <p:pic>
        <p:nvPicPr>
          <p:cNvPr id="7" name="Immagine 6" descr="0315.jpg"/>
          <p:cNvPicPr>
            <a:picLocks noChangeAspect="1"/>
          </p:cNvPicPr>
          <p:nvPr/>
        </p:nvPicPr>
        <p:blipFill>
          <a:blip r:embed="rId3" cstate="print"/>
          <a:stretch>
            <a:fillRect/>
          </a:stretch>
        </p:blipFill>
        <p:spPr>
          <a:xfrm>
            <a:off x="5004048" y="3573016"/>
            <a:ext cx="3762375" cy="2795588"/>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4000" t="-7000" r="-9000"/>
          </a:stretch>
        </a:blipFill>
        <a:effectLst/>
      </p:bgPr>
    </p:bg>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prof. Vincenzo Cremone</a:t>
            </a:r>
            <a:endParaRPr lang="it-IT"/>
          </a:p>
        </p:txBody>
      </p:sp>
      <p:sp>
        <p:nvSpPr>
          <p:cNvPr id="3" name="CasellaDiTesto 2"/>
          <p:cNvSpPr txBox="1"/>
          <p:nvPr/>
        </p:nvSpPr>
        <p:spPr>
          <a:xfrm>
            <a:off x="323528" y="90498"/>
            <a:ext cx="8496944" cy="1754326"/>
          </a:xfrm>
          <a:prstGeom prst="rect">
            <a:avLst/>
          </a:prstGeom>
          <a:noFill/>
        </p:spPr>
        <p:txBody>
          <a:bodyPr wrap="square" rtlCol="0">
            <a:spAutoFit/>
          </a:bodyPr>
          <a:lstStyle/>
          <a:p>
            <a:pPr algn="just"/>
            <a:r>
              <a:rPr lang="it-IT" sz="3600" b="1" dirty="0" smtClean="0">
                <a:solidFill>
                  <a:srgbClr val="FFFF00"/>
                </a:solidFill>
                <a:effectLst>
                  <a:outerShdw blurRad="38100" dist="38100" dir="2700000" algn="tl">
                    <a:srgbClr val="000000">
                      <a:alpha val="43137"/>
                    </a:srgbClr>
                  </a:outerShdw>
                </a:effectLst>
              </a:rPr>
              <a:t>I riti della Settimana Santa presentano in Sicilia una complessità di contenuti e di simbologie dovute a numerosi influssi.</a:t>
            </a:r>
            <a:endParaRPr lang="it-IT" sz="3600" b="1" dirty="0">
              <a:solidFill>
                <a:srgbClr val="FFFF00"/>
              </a:solidFill>
              <a:effectLst>
                <a:outerShdw blurRad="38100" dist="38100" dir="2700000" algn="tl">
                  <a:srgbClr val="000000">
                    <a:alpha val="43137"/>
                  </a:srgbClr>
                </a:outerShdw>
              </a:effectLst>
            </a:endParaRPr>
          </a:p>
        </p:txBody>
      </p:sp>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prof. Vincenzo Cremone</a:t>
            </a:r>
            <a:endParaRPr lang="it-IT"/>
          </a:p>
        </p:txBody>
      </p:sp>
      <p:sp>
        <p:nvSpPr>
          <p:cNvPr id="3" name="CasellaDiTesto 2"/>
          <p:cNvSpPr txBox="1"/>
          <p:nvPr/>
        </p:nvSpPr>
        <p:spPr>
          <a:xfrm>
            <a:off x="4499992" y="404664"/>
            <a:ext cx="4392488" cy="4524315"/>
          </a:xfrm>
          <a:prstGeom prst="rect">
            <a:avLst/>
          </a:prstGeom>
          <a:noFill/>
        </p:spPr>
        <p:txBody>
          <a:bodyPr wrap="square" rtlCol="0">
            <a:spAutoFit/>
          </a:bodyPr>
          <a:lstStyle/>
          <a:p>
            <a:pPr algn="r"/>
            <a:r>
              <a:rPr lang="it-IT" b="1" dirty="0" smtClean="0">
                <a:solidFill>
                  <a:srgbClr val="FFFF00"/>
                </a:solidFill>
                <a:effectLst>
                  <a:outerShdw blurRad="38100" dist="38100" dir="2700000" algn="tl">
                    <a:srgbClr val="000000">
                      <a:alpha val="43137"/>
                    </a:srgbClr>
                  </a:outerShdw>
                </a:effectLst>
              </a:rPr>
              <a:t>Lo scrittore </a:t>
            </a:r>
            <a:r>
              <a:rPr lang="it-IT" b="1" dirty="0" err="1" smtClean="0">
                <a:solidFill>
                  <a:srgbClr val="FFFF00"/>
                </a:solidFill>
                <a:effectLst>
                  <a:outerShdw blurRad="38100" dist="38100" dir="2700000" algn="tl">
                    <a:srgbClr val="000000">
                      <a:alpha val="43137"/>
                    </a:srgbClr>
                  </a:outerShdw>
                </a:effectLst>
              </a:rPr>
              <a:t>Gesualdo</a:t>
            </a:r>
            <a:r>
              <a:rPr lang="it-IT" b="1" dirty="0" smtClean="0">
                <a:solidFill>
                  <a:srgbClr val="FFFF00"/>
                </a:solidFill>
                <a:effectLst>
                  <a:outerShdw blurRad="38100" dist="38100" dir="2700000" algn="tl">
                    <a:srgbClr val="000000">
                      <a:alpha val="43137"/>
                    </a:srgbClr>
                  </a:outerShdw>
                </a:effectLst>
              </a:rPr>
              <a:t> </a:t>
            </a:r>
            <a:r>
              <a:rPr lang="it-IT" b="1" dirty="0" err="1" smtClean="0">
                <a:solidFill>
                  <a:srgbClr val="FFFF00"/>
                </a:solidFill>
                <a:effectLst>
                  <a:outerShdw blurRad="38100" dist="38100" dir="2700000" algn="tl">
                    <a:srgbClr val="000000">
                      <a:alpha val="43137"/>
                    </a:srgbClr>
                  </a:outerShdw>
                </a:effectLst>
              </a:rPr>
              <a:t>Bufalino</a:t>
            </a:r>
            <a:r>
              <a:rPr lang="it-IT" b="1" dirty="0" smtClean="0">
                <a:solidFill>
                  <a:srgbClr val="FFFF00"/>
                </a:solidFill>
                <a:effectLst>
                  <a:outerShdw blurRad="38100" dist="38100" dir="2700000" algn="tl">
                    <a:srgbClr val="000000">
                      <a:alpha val="43137"/>
                    </a:srgbClr>
                  </a:outerShdw>
                </a:effectLst>
              </a:rPr>
              <a:t> ha scritto:</a:t>
            </a:r>
          </a:p>
          <a:p>
            <a:pPr algn="r"/>
            <a:r>
              <a:rPr lang="it-IT" b="1" dirty="0" smtClean="0">
                <a:solidFill>
                  <a:srgbClr val="FFFF00"/>
                </a:solidFill>
                <a:effectLst>
                  <a:outerShdw blurRad="38100" dist="38100" dir="2700000" algn="tl">
                    <a:srgbClr val="000000">
                      <a:alpha val="43137"/>
                    </a:srgbClr>
                  </a:outerShdw>
                </a:effectLst>
              </a:rPr>
              <a:t>« A Pasqua ogni siciliano si sente non solo spettatore ma </a:t>
            </a:r>
          </a:p>
          <a:p>
            <a:pPr algn="r"/>
            <a:r>
              <a:rPr lang="it-IT" b="1" dirty="0" smtClean="0">
                <a:solidFill>
                  <a:srgbClr val="FFFF00"/>
                </a:solidFill>
                <a:effectLst>
                  <a:outerShdw blurRad="38100" dist="38100" dir="2700000" algn="tl">
                    <a:srgbClr val="000000">
                      <a:alpha val="43137"/>
                    </a:srgbClr>
                  </a:outerShdw>
                </a:effectLst>
              </a:rPr>
              <a:t>attore, prima dolente, poi esultante, d'un mistero che è la sua stessa esistenza.»</a:t>
            </a:r>
          </a:p>
        </p:txBody>
      </p:sp>
      <p:pic>
        <p:nvPicPr>
          <p:cNvPr id="4" name="Immagine 3" descr="a32292f1-f6cc-44bb-93a4-dad6e029c8fd..jpg"/>
          <p:cNvPicPr>
            <a:picLocks noChangeAspect="1"/>
          </p:cNvPicPr>
          <p:nvPr/>
        </p:nvPicPr>
        <p:blipFill>
          <a:blip r:embed="rId2" cstate="print"/>
          <a:stretch>
            <a:fillRect/>
          </a:stretch>
        </p:blipFill>
        <p:spPr>
          <a:xfrm>
            <a:off x="251520" y="404664"/>
            <a:ext cx="3960440" cy="263437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Immagine 5" descr="8628604557_01c8d2fe02_m.jpg"/>
          <p:cNvPicPr>
            <a:picLocks noChangeAspect="1"/>
          </p:cNvPicPr>
          <p:nvPr/>
        </p:nvPicPr>
        <p:blipFill>
          <a:blip r:embed="rId3" cstate="print"/>
          <a:stretch>
            <a:fillRect/>
          </a:stretch>
        </p:blipFill>
        <p:spPr>
          <a:xfrm>
            <a:off x="1619672" y="3573016"/>
            <a:ext cx="3780420" cy="2520280"/>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Arco">
  <a:themeElements>
    <a:clrScheme name="Arco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Arco">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32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32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Arco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Arco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Arco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rco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Arco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C:\Programmi\Microsoft Office\Templates\Presentation Designs\Cravatta.pot</Template>
  <TotalTime>1870</TotalTime>
  <Words>682</Words>
  <Application>Microsoft Office PowerPoint</Application>
  <PresentationFormat>Presentazione su schermo (4:3)</PresentationFormat>
  <Paragraphs>58</Paragraphs>
  <Slides>23</Slides>
  <Notes>1</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Arco</vt:lpstr>
      <vt:lpstr>Le rappresentazioni della settimana santa in Sicilia</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settimana santa</dc:title>
  <dc:creator>Vincenzo Cremone</dc:creator>
  <cp:lastModifiedBy>Vincenzo</cp:lastModifiedBy>
  <cp:revision>290</cp:revision>
  <dcterms:created xsi:type="dcterms:W3CDTF">2002-09-20T12:48:29Z</dcterms:created>
  <dcterms:modified xsi:type="dcterms:W3CDTF">2015-04-14T17:45:21Z</dcterms:modified>
</cp:coreProperties>
</file>